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heme/themeOverride1.xml" ContentType="application/vnd.openxmlformats-officedocument.themeOverr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 id="2147483693" r:id="rId3"/>
  </p:sldMasterIdLst>
  <p:notesMasterIdLst>
    <p:notesMasterId r:id="rId23"/>
  </p:notesMasterIdLst>
  <p:sldIdLst>
    <p:sldId id="267" r:id="rId4"/>
    <p:sldId id="284" r:id="rId5"/>
    <p:sldId id="277" r:id="rId6"/>
    <p:sldId id="271" r:id="rId7"/>
    <p:sldId id="278" r:id="rId8"/>
    <p:sldId id="297" r:id="rId9"/>
    <p:sldId id="299" r:id="rId10"/>
    <p:sldId id="298" r:id="rId11"/>
    <p:sldId id="943" r:id="rId12"/>
    <p:sldId id="947" r:id="rId13"/>
    <p:sldId id="941" r:id="rId14"/>
    <p:sldId id="942" r:id="rId15"/>
    <p:sldId id="945" r:id="rId16"/>
    <p:sldId id="944" r:id="rId17"/>
    <p:sldId id="946" r:id="rId18"/>
    <p:sldId id="285" r:id="rId19"/>
    <p:sldId id="300" r:id="rId20"/>
    <p:sldId id="289" r:id="rId21"/>
    <p:sldId id="260" r:id="rId22"/>
  </p:sldIdLst>
  <p:sldSz cx="9144000" cy="51450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995" autoAdjust="0"/>
    <p:restoredTop sz="96327"/>
  </p:normalViewPr>
  <p:slideViewPr>
    <p:cSldViewPr snapToGrid="0" snapToObjects="1">
      <p:cViewPr varScale="1">
        <p:scale>
          <a:sx n="145" d="100"/>
          <a:sy n="145" d="100"/>
        </p:scale>
        <p:origin x="1038" y="114"/>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7784BE-5C44-4797-BD00-09110207364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nl-NL"/>
        </a:p>
      </dgm:t>
    </dgm:pt>
    <dgm:pt modelId="{DDC9445F-8D22-490C-93B8-9AA353D2AE51}">
      <dgm:prSet phldrT="[Tekst]" custT="1"/>
      <dgm:spPr/>
      <dgm:t>
        <a:bodyPr/>
        <a:lstStyle/>
        <a:p>
          <a:r>
            <a:rPr lang="nl-NL" sz="1800" dirty="0"/>
            <a:t>Documenten</a:t>
          </a:r>
        </a:p>
      </dgm:t>
    </dgm:pt>
    <dgm:pt modelId="{F03E8600-35E1-43E4-BA82-F57ECF4BDA86}" type="parTrans" cxnId="{1BCD0B65-9213-4C8B-941C-B177B6C2BEC0}">
      <dgm:prSet/>
      <dgm:spPr/>
      <dgm:t>
        <a:bodyPr/>
        <a:lstStyle/>
        <a:p>
          <a:endParaRPr lang="nl-NL" sz="1600"/>
        </a:p>
      </dgm:t>
    </dgm:pt>
    <dgm:pt modelId="{255768D8-6004-42E6-939C-5D5D66472F1F}" type="sibTrans" cxnId="{1BCD0B65-9213-4C8B-941C-B177B6C2BEC0}">
      <dgm:prSet/>
      <dgm:spPr/>
      <dgm:t>
        <a:bodyPr/>
        <a:lstStyle/>
        <a:p>
          <a:endParaRPr lang="nl-NL" sz="1600"/>
        </a:p>
      </dgm:t>
    </dgm:pt>
    <dgm:pt modelId="{33579F9E-43D0-4AD9-9464-E252CD51A218}">
      <dgm:prSet phldrT="[Tekst]" custT="1"/>
      <dgm:spPr/>
      <dgm:t>
        <a:bodyPr/>
        <a:lstStyle/>
        <a:p>
          <a:r>
            <a:rPr lang="nl-NL" sz="1400" dirty="0"/>
            <a:t>Hoofddocument Vvw-at</a:t>
          </a:r>
        </a:p>
      </dgm:t>
    </dgm:pt>
    <dgm:pt modelId="{4D165A1C-541E-4EE2-B19A-33D959CA1491}" type="parTrans" cxnId="{1046453F-7CD3-44CC-B2F2-DC01011693B6}">
      <dgm:prSet/>
      <dgm:spPr/>
      <dgm:t>
        <a:bodyPr/>
        <a:lstStyle/>
        <a:p>
          <a:endParaRPr lang="nl-NL" sz="1600"/>
        </a:p>
      </dgm:t>
    </dgm:pt>
    <dgm:pt modelId="{2D1C6CA7-48A9-4EF8-9747-6FEA5F10CB7A}" type="sibTrans" cxnId="{1046453F-7CD3-44CC-B2F2-DC01011693B6}">
      <dgm:prSet/>
      <dgm:spPr/>
      <dgm:t>
        <a:bodyPr/>
        <a:lstStyle/>
        <a:p>
          <a:endParaRPr lang="nl-NL" sz="1600"/>
        </a:p>
      </dgm:t>
    </dgm:pt>
    <dgm:pt modelId="{6F0B1BE2-3F83-4DE1-9C40-27FEE080F512}">
      <dgm:prSet phldrT="[Tekst]" custT="1"/>
      <dgm:spPr/>
      <dgm:t>
        <a:bodyPr/>
        <a:lstStyle/>
        <a:p>
          <a:r>
            <a:rPr lang="nl-NL" sz="1800" dirty="0"/>
            <a:t>Andere opzet</a:t>
          </a:r>
        </a:p>
      </dgm:t>
    </dgm:pt>
    <dgm:pt modelId="{2488537F-7910-492B-96F2-02BBE380754C}" type="parTrans" cxnId="{036151DB-4047-41CE-AADE-E65487C30966}">
      <dgm:prSet/>
      <dgm:spPr/>
      <dgm:t>
        <a:bodyPr/>
        <a:lstStyle/>
        <a:p>
          <a:endParaRPr lang="nl-NL" sz="1600"/>
        </a:p>
      </dgm:t>
    </dgm:pt>
    <dgm:pt modelId="{E0D26FF1-C0FB-4E8C-AE5E-B6915050F9DD}" type="sibTrans" cxnId="{036151DB-4047-41CE-AADE-E65487C30966}">
      <dgm:prSet/>
      <dgm:spPr/>
      <dgm:t>
        <a:bodyPr/>
        <a:lstStyle/>
        <a:p>
          <a:endParaRPr lang="nl-NL" sz="1600"/>
        </a:p>
      </dgm:t>
    </dgm:pt>
    <dgm:pt modelId="{B69CFC28-43C4-4BC3-B60D-CC3F47AA4C0A}">
      <dgm:prSet phldrT="[Tekst]" custT="1"/>
      <dgm:spPr/>
      <dgm:t>
        <a:bodyPr/>
        <a:lstStyle/>
        <a:p>
          <a:r>
            <a:rPr lang="nl-NL" sz="1400" dirty="0"/>
            <a:t>Alleen aanrijdgevaar</a:t>
          </a:r>
        </a:p>
      </dgm:t>
    </dgm:pt>
    <dgm:pt modelId="{854FB69A-AF32-40AB-B9B0-D7460409F7B2}" type="parTrans" cxnId="{72D2B6B4-028E-4F8C-A9E2-EAEDDD757F12}">
      <dgm:prSet/>
      <dgm:spPr/>
      <dgm:t>
        <a:bodyPr/>
        <a:lstStyle/>
        <a:p>
          <a:endParaRPr lang="nl-NL" sz="1600"/>
        </a:p>
      </dgm:t>
    </dgm:pt>
    <dgm:pt modelId="{F227DE3D-071A-47C1-BE16-41745CDC2DFE}" type="sibTrans" cxnId="{72D2B6B4-028E-4F8C-A9E2-EAEDDD757F12}">
      <dgm:prSet/>
      <dgm:spPr/>
      <dgm:t>
        <a:bodyPr/>
        <a:lstStyle/>
        <a:p>
          <a:endParaRPr lang="nl-NL" sz="1600"/>
        </a:p>
      </dgm:t>
    </dgm:pt>
    <dgm:pt modelId="{9C61F762-C248-4FB2-A5FB-FF607104DB9E}">
      <dgm:prSet phldrT="[Tekst]" custT="1"/>
      <dgm:spPr/>
      <dgm:t>
        <a:bodyPr/>
        <a:lstStyle/>
        <a:p>
          <a:r>
            <a:rPr lang="nl-NL" sz="1400" dirty="0"/>
            <a:t>RI&amp;E sjablonen voor specifieke situaties</a:t>
          </a:r>
        </a:p>
      </dgm:t>
    </dgm:pt>
    <dgm:pt modelId="{CEAA0D72-639F-42A6-9ADF-58C80CB1782A}" type="parTrans" cxnId="{938F4C3F-CFC0-4362-B0DC-31C57FCFEE0F}">
      <dgm:prSet/>
      <dgm:spPr/>
      <dgm:t>
        <a:bodyPr/>
        <a:lstStyle/>
        <a:p>
          <a:endParaRPr lang="nl-NL" sz="1600"/>
        </a:p>
      </dgm:t>
    </dgm:pt>
    <dgm:pt modelId="{347CF14C-1CBE-482A-8DD7-EF43B534EFE4}" type="sibTrans" cxnId="{938F4C3F-CFC0-4362-B0DC-31C57FCFEE0F}">
      <dgm:prSet/>
      <dgm:spPr/>
      <dgm:t>
        <a:bodyPr/>
        <a:lstStyle/>
        <a:p>
          <a:endParaRPr lang="nl-NL" sz="1600"/>
        </a:p>
      </dgm:t>
    </dgm:pt>
    <dgm:pt modelId="{D52CE263-DEE6-4CE5-B018-97A9C7D4A126}">
      <dgm:prSet phldrT="[Tekst]" custT="1"/>
      <dgm:spPr/>
      <dgm:t>
        <a:bodyPr/>
        <a:lstStyle/>
        <a:p>
          <a:r>
            <a:rPr lang="nl-NL" sz="1400" dirty="0"/>
            <a:t>Onderbouwingsdocument</a:t>
          </a:r>
        </a:p>
      </dgm:t>
    </dgm:pt>
    <dgm:pt modelId="{6FBCB41F-E1FC-41EA-A1BA-1288156AADEC}" type="parTrans" cxnId="{87CE1805-A73B-45D3-8197-92AF00971D09}">
      <dgm:prSet/>
      <dgm:spPr/>
      <dgm:t>
        <a:bodyPr/>
        <a:lstStyle/>
        <a:p>
          <a:endParaRPr lang="nl-NL" sz="1600"/>
        </a:p>
      </dgm:t>
    </dgm:pt>
    <dgm:pt modelId="{F869D6C5-743B-4D29-A87C-078C78389853}" type="sibTrans" cxnId="{87CE1805-A73B-45D3-8197-92AF00971D09}">
      <dgm:prSet/>
      <dgm:spPr/>
      <dgm:t>
        <a:bodyPr/>
        <a:lstStyle/>
        <a:p>
          <a:endParaRPr lang="nl-NL" sz="1600"/>
        </a:p>
      </dgm:t>
    </dgm:pt>
    <dgm:pt modelId="{E20E42D5-A79B-4C4A-A755-FC0DCE100E02}">
      <dgm:prSet phldrT="[Tekst]" custT="1"/>
      <dgm:spPr/>
      <dgm:t>
        <a:bodyPr/>
        <a:lstStyle/>
        <a:p>
          <a:r>
            <a:rPr lang="nl-NL" sz="1400" dirty="0"/>
            <a:t>Transparante indeling hoofdstukken</a:t>
          </a:r>
        </a:p>
      </dgm:t>
    </dgm:pt>
    <dgm:pt modelId="{784E86BF-4F59-4AF5-9A8D-D09BE584E2D6}" type="parTrans" cxnId="{261F8B74-4490-482A-9500-CB81620349CA}">
      <dgm:prSet/>
      <dgm:spPr/>
      <dgm:t>
        <a:bodyPr/>
        <a:lstStyle/>
        <a:p>
          <a:endParaRPr lang="nl-NL" sz="1600"/>
        </a:p>
      </dgm:t>
    </dgm:pt>
    <dgm:pt modelId="{4FFB7824-DC99-45B7-9134-D28A57E7CBE0}" type="sibTrans" cxnId="{261F8B74-4490-482A-9500-CB81620349CA}">
      <dgm:prSet/>
      <dgm:spPr/>
      <dgm:t>
        <a:bodyPr/>
        <a:lstStyle/>
        <a:p>
          <a:endParaRPr lang="nl-NL" sz="1600"/>
        </a:p>
      </dgm:t>
    </dgm:pt>
    <dgm:pt modelId="{957DE89F-90AA-470E-8D0A-C86677754B1C}" type="pres">
      <dgm:prSet presAssocID="{D97784BE-5C44-4797-BD00-091102073644}" presName="linear" presStyleCnt="0">
        <dgm:presLayoutVars>
          <dgm:animLvl val="lvl"/>
          <dgm:resizeHandles val="exact"/>
        </dgm:presLayoutVars>
      </dgm:prSet>
      <dgm:spPr/>
    </dgm:pt>
    <dgm:pt modelId="{67745FE7-30C2-44DF-9B80-7E26E1D32C8A}" type="pres">
      <dgm:prSet presAssocID="{DDC9445F-8D22-490C-93B8-9AA353D2AE51}" presName="parentText" presStyleLbl="node1" presStyleIdx="0" presStyleCnt="2" custScaleY="34066">
        <dgm:presLayoutVars>
          <dgm:chMax val="0"/>
          <dgm:bulletEnabled val="1"/>
        </dgm:presLayoutVars>
      </dgm:prSet>
      <dgm:spPr/>
    </dgm:pt>
    <dgm:pt modelId="{AF824672-B4A6-455C-996A-529DD8B21E48}" type="pres">
      <dgm:prSet presAssocID="{DDC9445F-8D22-490C-93B8-9AA353D2AE51}" presName="childText" presStyleLbl="revTx" presStyleIdx="0" presStyleCnt="2">
        <dgm:presLayoutVars>
          <dgm:bulletEnabled val="1"/>
        </dgm:presLayoutVars>
      </dgm:prSet>
      <dgm:spPr/>
    </dgm:pt>
    <dgm:pt modelId="{72CE7118-B8BD-4EF8-B4A6-9A6C839428CF}" type="pres">
      <dgm:prSet presAssocID="{6F0B1BE2-3F83-4DE1-9C40-27FEE080F512}" presName="parentText" presStyleLbl="node1" presStyleIdx="1" presStyleCnt="2" custScaleY="34066">
        <dgm:presLayoutVars>
          <dgm:chMax val="0"/>
          <dgm:bulletEnabled val="1"/>
        </dgm:presLayoutVars>
      </dgm:prSet>
      <dgm:spPr/>
    </dgm:pt>
    <dgm:pt modelId="{26D742E8-1193-4740-9D53-42CFD77171DE}" type="pres">
      <dgm:prSet presAssocID="{6F0B1BE2-3F83-4DE1-9C40-27FEE080F512}" presName="childText" presStyleLbl="revTx" presStyleIdx="1" presStyleCnt="2">
        <dgm:presLayoutVars>
          <dgm:bulletEnabled val="1"/>
        </dgm:presLayoutVars>
      </dgm:prSet>
      <dgm:spPr/>
    </dgm:pt>
  </dgm:ptLst>
  <dgm:cxnLst>
    <dgm:cxn modelId="{87CE1805-A73B-45D3-8197-92AF00971D09}" srcId="{DDC9445F-8D22-490C-93B8-9AA353D2AE51}" destId="{D52CE263-DEE6-4CE5-B018-97A9C7D4A126}" srcOrd="2" destOrd="0" parTransId="{6FBCB41F-E1FC-41EA-A1BA-1288156AADEC}" sibTransId="{F869D6C5-743B-4D29-A87C-078C78389853}"/>
    <dgm:cxn modelId="{160DE313-17DA-49BE-ABDD-CCE0A316A44B}" type="presOf" srcId="{DDC9445F-8D22-490C-93B8-9AA353D2AE51}" destId="{67745FE7-30C2-44DF-9B80-7E26E1D32C8A}" srcOrd="0" destOrd="0" presId="urn:microsoft.com/office/officeart/2005/8/layout/vList2"/>
    <dgm:cxn modelId="{4DE26923-94AB-4F13-A5A3-7509466B72AE}" type="presOf" srcId="{33579F9E-43D0-4AD9-9464-E252CD51A218}" destId="{AF824672-B4A6-455C-996A-529DD8B21E48}" srcOrd="0" destOrd="0" presId="urn:microsoft.com/office/officeart/2005/8/layout/vList2"/>
    <dgm:cxn modelId="{1046453F-7CD3-44CC-B2F2-DC01011693B6}" srcId="{DDC9445F-8D22-490C-93B8-9AA353D2AE51}" destId="{33579F9E-43D0-4AD9-9464-E252CD51A218}" srcOrd="0" destOrd="0" parTransId="{4D165A1C-541E-4EE2-B19A-33D959CA1491}" sibTransId="{2D1C6CA7-48A9-4EF8-9747-6FEA5F10CB7A}"/>
    <dgm:cxn modelId="{938F4C3F-CFC0-4362-B0DC-31C57FCFEE0F}" srcId="{DDC9445F-8D22-490C-93B8-9AA353D2AE51}" destId="{9C61F762-C248-4FB2-A5FB-FF607104DB9E}" srcOrd="1" destOrd="0" parTransId="{CEAA0D72-639F-42A6-9ADF-58C80CB1782A}" sibTransId="{347CF14C-1CBE-482A-8DD7-EF43B534EFE4}"/>
    <dgm:cxn modelId="{1BCD0B65-9213-4C8B-941C-B177B6C2BEC0}" srcId="{D97784BE-5C44-4797-BD00-091102073644}" destId="{DDC9445F-8D22-490C-93B8-9AA353D2AE51}" srcOrd="0" destOrd="0" parTransId="{F03E8600-35E1-43E4-BA82-F57ECF4BDA86}" sibTransId="{255768D8-6004-42E6-939C-5D5D66472F1F}"/>
    <dgm:cxn modelId="{928A1B70-41B0-442F-B1B4-E23B652B66A2}" type="presOf" srcId="{B69CFC28-43C4-4BC3-B60D-CC3F47AA4C0A}" destId="{26D742E8-1193-4740-9D53-42CFD77171DE}" srcOrd="0" destOrd="0" presId="urn:microsoft.com/office/officeart/2005/8/layout/vList2"/>
    <dgm:cxn modelId="{261F8B74-4490-482A-9500-CB81620349CA}" srcId="{6F0B1BE2-3F83-4DE1-9C40-27FEE080F512}" destId="{E20E42D5-A79B-4C4A-A755-FC0DCE100E02}" srcOrd="1" destOrd="0" parTransId="{784E86BF-4F59-4AF5-9A8D-D09BE584E2D6}" sibTransId="{4FFB7824-DC99-45B7-9134-D28A57E7CBE0}"/>
    <dgm:cxn modelId="{0F9ADB58-1B68-4172-9C25-AB2ED1FA1250}" type="presOf" srcId="{E20E42D5-A79B-4C4A-A755-FC0DCE100E02}" destId="{26D742E8-1193-4740-9D53-42CFD77171DE}" srcOrd="0" destOrd="1" presId="urn:microsoft.com/office/officeart/2005/8/layout/vList2"/>
    <dgm:cxn modelId="{95144088-007F-4376-90FD-4F583C6FE79B}" type="presOf" srcId="{6F0B1BE2-3F83-4DE1-9C40-27FEE080F512}" destId="{72CE7118-B8BD-4EF8-B4A6-9A6C839428CF}" srcOrd="0" destOrd="0" presId="urn:microsoft.com/office/officeart/2005/8/layout/vList2"/>
    <dgm:cxn modelId="{6268D798-6255-417E-9606-9D2FFC9D9456}" type="presOf" srcId="{D97784BE-5C44-4797-BD00-091102073644}" destId="{957DE89F-90AA-470E-8D0A-C86677754B1C}" srcOrd="0" destOrd="0" presId="urn:microsoft.com/office/officeart/2005/8/layout/vList2"/>
    <dgm:cxn modelId="{076BFB98-FF88-4B47-9051-2597E9A21DDA}" type="presOf" srcId="{D52CE263-DEE6-4CE5-B018-97A9C7D4A126}" destId="{AF824672-B4A6-455C-996A-529DD8B21E48}" srcOrd="0" destOrd="2" presId="urn:microsoft.com/office/officeart/2005/8/layout/vList2"/>
    <dgm:cxn modelId="{72D2B6B4-028E-4F8C-A9E2-EAEDDD757F12}" srcId="{6F0B1BE2-3F83-4DE1-9C40-27FEE080F512}" destId="{B69CFC28-43C4-4BC3-B60D-CC3F47AA4C0A}" srcOrd="0" destOrd="0" parTransId="{854FB69A-AF32-40AB-B9B0-D7460409F7B2}" sibTransId="{F227DE3D-071A-47C1-BE16-41745CDC2DFE}"/>
    <dgm:cxn modelId="{036151DB-4047-41CE-AADE-E65487C30966}" srcId="{D97784BE-5C44-4797-BD00-091102073644}" destId="{6F0B1BE2-3F83-4DE1-9C40-27FEE080F512}" srcOrd="1" destOrd="0" parTransId="{2488537F-7910-492B-96F2-02BBE380754C}" sibTransId="{E0D26FF1-C0FB-4E8C-AE5E-B6915050F9DD}"/>
    <dgm:cxn modelId="{3902C6F4-284A-4C31-B195-E9E2B5993EC0}" type="presOf" srcId="{9C61F762-C248-4FB2-A5FB-FF607104DB9E}" destId="{AF824672-B4A6-455C-996A-529DD8B21E48}" srcOrd="0" destOrd="1" presId="urn:microsoft.com/office/officeart/2005/8/layout/vList2"/>
    <dgm:cxn modelId="{066B19E3-9B0A-4FD3-91E5-D881BA7A1682}" type="presParOf" srcId="{957DE89F-90AA-470E-8D0A-C86677754B1C}" destId="{67745FE7-30C2-44DF-9B80-7E26E1D32C8A}" srcOrd="0" destOrd="0" presId="urn:microsoft.com/office/officeart/2005/8/layout/vList2"/>
    <dgm:cxn modelId="{C23FD213-6740-4A01-B876-4C208C551882}" type="presParOf" srcId="{957DE89F-90AA-470E-8D0A-C86677754B1C}" destId="{AF824672-B4A6-455C-996A-529DD8B21E48}" srcOrd="1" destOrd="0" presId="urn:microsoft.com/office/officeart/2005/8/layout/vList2"/>
    <dgm:cxn modelId="{3F53CD21-A0D5-4837-BC53-F38BB2AE347B}" type="presParOf" srcId="{957DE89F-90AA-470E-8D0A-C86677754B1C}" destId="{72CE7118-B8BD-4EF8-B4A6-9A6C839428CF}" srcOrd="2" destOrd="0" presId="urn:microsoft.com/office/officeart/2005/8/layout/vList2"/>
    <dgm:cxn modelId="{D4CAA337-1632-49D8-A2E2-43740CA185F8}" type="presParOf" srcId="{957DE89F-90AA-470E-8D0A-C86677754B1C}" destId="{26D742E8-1193-4740-9D53-42CFD77171DE}"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0CF4EDD-69E6-44D2-B2A0-6642ABFBFBE2}">
      <dgm:prSet/>
      <dgm:spPr/>
      <dgm:t>
        <a:bodyPr/>
        <a:lstStyle/>
        <a:p>
          <a:r>
            <a:rPr lang="nl-NL" dirty="0"/>
            <a:t>1.  Inleiding</a:t>
          </a:r>
          <a:endParaRPr lang="en-US" dirty="0"/>
        </a:p>
      </dgm:t>
    </dgm:pt>
    <dgm:pt modelId="{3A8A5E7A-A9BA-453C-BAF0-A3867B7443CE}" type="parTrans" cxnId="{2FF436F6-1EAC-4562-8791-426B297971A0}">
      <dgm:prSet/>
      <dgm:spPr/>
      <dgm:t>
        <a:bodyPr/>
        <a:lstStyle/>
        <a:p>
          <a:endParaRPr lang="en-US"/>
        </a:p>
      </dgm:t>
    </dgm:pt>
    <dgm:pt modelId="{DA498DB2-72DC-424D-A098-29CCF5760D7E}" type="sibTrans" cxnId="{2FF436F6-1EAC-4562-8791-426B297971A0}">
      <dgm:prSet/>
      <dgm:spPr/>
      <dgm:t>
        <a:bodyPr/>
        <a:lstStyle/>
        <a:p>
          <a:endParaRPr lang="en-US"/>
        </a:p>
      </dgm:t>
    </dgm:pt>
    <dgm:pt modelId="{6C213055-BE74-4667-BB00-4C29F6092529}">
      <dgm:prSet/>
      <dgm:spPr/>
      <dgm:t>
        <a:bodyPr/>
        <a:lstStyle/>
        <a:p>
          <a:r>
            <a:rPr lang="nl-NL" dirty="0"/>
            <a:t>3.  Procesbeheersing</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DA333595-D975-4CA4-8FA6-C9AEF2D6CB31}">
      <dgm:prSet/>
      <dgm:spPr/>
      <dgm:t>
        <a:bodyPr/>
        <a:lstStyle/>
        <a:p>
          <a:r>
            <a:rPr lang="nl-NL" dirty="0"/>
            <a:t>4.  Werken in het spoor</a:t>
          </a:r>
          <a:endParaRPr lang="en-US" dirty="0"/>
        </a:p>
      </dgm:t>
    </dgm:pt>
    <dgm:pt modelId="{56F6294A-C4BF-425F-8593-BE04A61C8F5C}" type="parTrans" cxnId="{FE4CCBF1-0B0E-48C0-89D5-C713A114542E}">
      <dgm:prSet/>
      <dgm:spPr/>
      <dgm:t>
        <a:bodyPr/>
        <a:lstStyle/>
        <a:p>
          <a:endParaRPr lang="en-US"/>
        </a:p>
      </dgm:t>
    </dgm:pt>
    <dgm:pt modelId="{48ACE431-779B-4C63-8E7B-05F36C0825B6}" type="sibTrans" cxnId="{FE4CCBF1-0B0E-48C0-89D5-C713A114542E}">
      <dgm:prSet/>
      <dgm:spPr/>
      <dgm:t>
        <a:bodyPr/>
        <a:lstStyle/>
        <a:p>
          <a:endParaRPr lang="en-US"/>
        </a:p>
      </dgm:t>
    </dgm:pt>
    <dgm:pt modelId="{73F2B428-523D-4D26-9EF0-25105BFF0AC9}">
      <dgm:prSet/>
      <dgm:spPr/>
      <dgm:t>
        <a:bodyPr/>
        <a:lstStyle/>
        <a:p>
          <a:r>
            <a:rPr lang="nl-NL"/>
            <a:t>5.  Werken naast het spoor	</a:t>
          </a:r>
          <a:endParaRPr lang="en-US"/>
        </a:p>
      </dgm:t>
    </dgm:pt>
    <dgm:pt modelId="{FC6F88F5-4291-4450-ADCF-2EF927D1E86A}" type="parTrans" cxnId="{4963EE40-9553-42A0-BE92-9B777054EC20}">
      <dgm:prSet/>
      <dgm:spPr/>
      <dgm:t>
        <a:bodyPr/>
        <a:lstStyle/>
        <a:p>
          <a:endParaRPr lang="en-US"/>
        </a:p>
      </dgm:t>
    </dgm:pt>
    <dgm:pt modelId="{B40CA55D-EE10-4E2C-B8ED-3540CC8790B4}" type="sibTrans" cxnId="{4963EE40-9553-42A0-BE92-9B777054EC20}">
      <dgm:prSet/>
      <dgm:spPr/>
      <dgm:t>
        <a:bodyPr/>
        <a:lstStyle/>
        <a:p>
          <a:endParaRPr lang="en-US"/>
        </a:p>
      </dgm:t>
    </dgm:pt>
    <dgm:pt modelId="{0BBED152-E84B-47BE-B20C-F9CFE10E39EF}">
      <dgm:prSet/>
      <dgm:spPr/>
      <dgm:t>
        <a:bodyPr/>
        <a:lstStyle/>
        <a:p>
          <a:r>
            <a:rPr lang="nl-NL"/>
            <a:t>6.  Werken op perrons, overwegen en in tunnels</a:t>
          </a:r>
          <a:endParaRPr lang="en-US"/>
        </a:p>
      </dgm:t>
    </dgm:pt>
    <dgm:pt modelId="{787E447F-5FD1-4E31-A85C-6F17E268D6C3}" type="parTrans" cxnId="{E3F06EF7-7241-4E74-9963-B23940504480}">
      <dgm:prSet/>
      <dgm:spPr/>
      <dgm:t>
        <a:bodyPr/>
        <a:lstStyle/>
        <a:p>
          <a:endParaRPr lang="en-US"/>
        </a:p>
      </dgm:t>
    </dgm:pt>
    <dgm:pt modelId="{92E46E13-AE2D-42B5-B1D7-B29913C1DF68}" type="sibTrans" cxnId="{E3F06EF7-7241-4E74-9963-B23940504480}">
      <dgm:prSet/>
      <dgm:spPr/>
      <dgm:t>
        <a:bodyPr/>
        <a:lstStyle/>
        <a:p>
          <a:endParaRPr lang="en-US"/>
        </a:p>
      </dgm:t>
    </dgm:pt>
    <dgm:pt modelId="{9277A1FC-276D-479B-B60D-41245BC138CB}">
      <dgm:prSet/>
      <dgm:spPr/>
      <dgm:t>
        <a:bodyPr/>
        <a:lstStyle/>
        <a:p>
          <a:r>
            <a:rPr lang="nl-NL"/>
            <a:t>7.  Verplaatsen langs het spoor</a:t>
          </a:r>
          <a:endParaRPr lang="en-US"/>
        </a:p>
      </dgm:t>
    </dgm:pt>
    <dgm:pt modelId="{AF0BA312-FFC1-46B0-9FC9-A233A5CE8975}" type="parTrans" cxnId="{182A826C-753F-4D17-9EFE-E8C25EAB52DD}">
      <dgm:prSet/>
      <dgm:spPr/>
      <dgm:t>
        <a:bodyPr/>
        <a:lstStyle/>
        <a:p>
          <a:endParaRPr lang="en-US"/>
        </a:p>
      </dgm:t>
    </dgm:pt>
    <dgm:pt modelId="{CDABC863-876C-4A8B-9E01-337BD9275340}" type="sibTrans" cxnId="{182A826C-753F-4D17-9EFE-E8C25EAB52DD}">
      <dgm:prSet/>
      <dgm:spPr/>
      <dgm:t>
        <a:bodyPr/>
        <a:lstStyle/>
        <a:p>
          <a:endParaRPr lang="en-US"/>
        </a:p>
      </dgm:t>
    </dgm:pt>
    <dgm:pt modelId="{CF3487D8-E0FE-40BD-8B42-6C97E19DFEBB}">
      <dgm:prSet/>
      <dgm:spPr/>
      <dgm:t>
        <a:bodyPr/>
        <a:lstStyle/>
        <a:p>
          <a:r>
            <a:rPr lang="nl-NL"/>
            <a:t>8.  Oversteken van het spoor</a:t>
          </a:r>
          <a:endParaRPr lang="en-US"/>
        </a:p>
      </dgm:t>
    </dgm:pt>
    <dgm:pt modelId="{4263AE21-7541-4A4D-87AF-569B97560F11}" type="parTrans" cxnId="{75147843-6244-478B-B06B-0619D8B9D10E}">
      <dgm:prSet/>
      <dgm:spPr/>
      <dgm:t>
        <a:bodyPr/>
        <a:lstStyle/>
        <a:p>
          <a:endParaRPr lang="en-US"/>
        </a:p>
      </dgm:t>
    </dgm:pt>
    <dgm:pt modelId="{4CEE3848-4F15-40C1-B332-333FECBC010E}" type="sibTrans" cxnId="{75147843-6244-478B-B06B-0619D8B9D10E}">
      <dgm:prSet/>
      <dgm:spPr/>
      <dgm:t>
        <a:bodyPr/>
        <a:lstStyle/>
        <a:p>
          <a:endParaRPr lang="en-US"/>
        </a:p>
      </dgm:t>
    </dgm:pt>
    <dgm:pt modelId="{08AECB19-1F55-44B4-A089-63CCE467AC40}">
      <dgm:prSet/>
      <dgm:spPr/>
      <dgm:t>
        <a:bodyPr/>
        <a:lstStyle/>
        <a:p>
          <a:r>
            <a:rPr lang="nl-NL"/>
            <a:t>9.  Inrichting buitendienststelling</a:t>
          </a:r>
          <a:endParaRPr lang="en-US"/>
        </a:p>
      </dgm:t>
    </dgm:pt>
    <dgm:pt modelId="{FB2BE73B-D9DB-45B9-9073-836E2270D7AC}" type="parTrans" cxnId="{4336C77C-FFC3-4D43-AE78-C7CF2DFE252A}">
      <dgm:prSet/>
      <dgm:spPr/>
      <dgm:t>
        <a:bodyPr/>
        <a:lstStyle/>
        <a:p>
          <a:endParaRPr lang="en-US"/>
        </a:p>
      </dgm:t>
    </dgm:pt>
    <dgm:pt modelId="{A4574F6E-37B7-4A73-BE47-B95B3A2359C0}" type="sibTrans" cxnId="{4336C77C-FFC3-4D43-AE78-C7CF2DFE252A}">
      <dgm:prSet/>
      <dgm:spPr/>
      <dgm:t>
        <a:bodyPr/>
        <a:lstStyle/>
        <a:p>
          <a:endParaRPr lang="en-US"/>
        </a:p>
      </dgm:t>
    </dgm:pt>
    <dgm:pt modelId="{B3728BA9-0C3F-4752-99B4-50AAC290C802}">
      <dgm:prSet/>
      <dgm:spPr/>
      <dgm:t>
        <a:bodyPr/>
        <a:lstStyle/>
        <a:p>
          <a:r>
            <a:rPr lang="en-US" dirty="0"/>
            <a:t>2. Arbeidshygiënische </a:t>
          </a:r>
          <a:r>
            <a:rPr lang="en-US" dirty="0" err="1"/>
            <a:t>strategie</a:t>
          </a:r>
          <a:endParaRPr lang="en-US" dirty="0"/>
        </a:p>
      </dgm:t>
    </dgm:pt>
    <dgm:pt modelId="{8AB41FAB-3148-454F-BFFE-772EA9EF7458}" type="parTrans" cxnId="{04329738-E153-4186-B8B5-B4DD6CC4D993}">
      <dgm:prSet/>
      <dgm:spPr/>
    </dgm:pt>
    <dgm:pt modelId="{9C91AE00-7C9D-40BA-9E0D-615FD3774051}" type="sibTrans" cxnId="{04329738-E153-4186-B8B5-B4DD6CC4D993}">
      <dgm:prSet/>
      <dgm:spPr/>
    </dgm:pt>
    <dgm:pt modelId="{B06636DF-0193-B441-8307-97B905CEAC50}" type="pres">
      <dgm:prSet presAssocID="{CFF68849-E08F-4B28-954C-9AA66B9C6168}" presName="linear" presStyleCnt="0">
        <dgm:presLayoutVars>
          <dgm:animLvl val="lvl"/>
          <dgm:resizeHandles val="exact"/>
        </dgm:presLayoutVars>
      </dgm:prSet>
      <dgm:spPr/>
    </dgm:pt>
    <dgm:pt modelId="{738B098D-31E4-0F40-B66C-B2E7DF5D4857}" type="pres">
      <dgm:prSet presAssocID="{70CF4EDD-69E6-44D2-B2A0-6642ABFBFBE2}" presName="parentText" presStyleLbl="node1" presStyleIdx="0" presStyleCnt="9">
        <dgm:presLayoutVars>
          <dgm:chMax val="0"/>
          <dgm:bulletEnabled val="1"/>
        </dgm:presLayoutVars>
      </dgm:prSet>
      <dgm:spPr/>
    </dgm:pt>
    <dgm:pt modelId="{FBC077CC-9998-C24F-BD9E-A30419EAF5EE}" type="pres">
      <dgm:prSet presAssocID="{DA498DB2-72DC-424D-A098-29CCF5760D7E}" presName="spacer" presStyleCnt="0"/>
      <dgm:spPr/>
    </dgm:pt>
    <dgm:pt modelId="{8063CFDB-BA6D-4013-8C79-CB346A74451B}" type="pres">
      <dgm:prSet presAssocID="{B3728BA9-0C3F-4752-99B4-50AAC290C802}" presName="parentText" presStyleLbl="node1" presStyleIdx="1" presStyleCnt="9">
        <dgm:presLayoutVars>
          <dgm:chMax val="0"/>
          <dgm:bulletEnabled val="1"/>
        </dgm:presLayoutVars>
      </dgm:prSet>
      <dgm:spPr/>
    </dgm:pt>
    <dgm:pt modelId="{0820D44D-E14D-411D-9A41-FE9630A56FCE}" type="pres">
      <dgm:prSet presAssocID="{9C91AE00-7C9D-40BA-9E0D-615FD3774051}" presName="spacer" presStyleCnt="0"/>
      <dgm:spPr/>
    </dgm:pt>
    <dgm:pt modelId="{B74AD466-A2A7-B247-96DC-F22611AC6E45}" type="pres">
      <dgm:prSet presAssocID="{6C213055-BE74-4667-BB00-4C29F6092529}" presName="parentText" presStyleLbl="node1" presStyleIdx="2" presStyleCnt="9">
        <dgm:presLayoutVars>
          <dgm:chMax val="0"/>
          <dgm:bulletEnabled val="1"/>
        </dgm:presLayoutVars>
      </dgm:prSet>
      <dgm:spPr/>
    </dgm:pt>
    <dgm:pt modelId="{29AB0C06-8D74-934E-BD78-EA58EEB17EE2}" type="pres">
      <dgm:prSet presAssocID="{033B5D59-2AA8-4C97-9857-9499145EFAF6}" presName="spacer" presStyleCnt="0"/>
      <dgm:spPr/>
    </dgm:pt>
    <dgm:pt modelId="{CDBA1B6D-7E00-E544-A853-047DF61F853F}" type="pres">
      <dgm:prSet presAssocID="{DA333595-D975-4CA4-8FA6-C9AEF2D6CB31}" presName="parentText" presStyleLbl="node1" presStyleIdx="3" presStyleCnt="9">
        <dgm:presLayoutVars>
          <dgm:chMax val="0"/>
          <dgm:bulletEnabled val="1"/>
        </dgm:presLayoutVars>
      </dgm:prSet>
      <dgm:spPr/>
    </dgm:pt>
    <dgm:pt modelId="{0D3BB1B4-43AE-8342-B0AF-C855CD50CFFD}" type="pres">
      <dgm:prSet presAssocID="{48ACE431-779B-4C63-8E7B-05F36C0825B6}" presName="spacer" presStyleCnt="0"/>
      <dgm:spPr/>
    </dgm:pt>
    <dgm:pt modelId="{5792B903-4178-9748-BC65-560F954B1F63}" type="pres">
      <dgm:prSet presAssocID="{73F2B428-523D-4D26-9EF0-25105BFF0AC9}" presName="parentText" presStyleLbl="node1" presStyleIdx="4" presStyleCnt="9">
        <dgm:presLayoutVars>
          <dgm:chMax val="0"/>
          <dgm:bulletEnabled val="1"/>
        </dgm:presLayoutVars>
      </dgm:prSet>
      <dgm:spPr/>
    </dgm:pt>
    <dgm:pt modelId="{44409E08-3CFA-0849-B188-313CA95B4A33}" type="pres">
      <dgm:prSet presAssocID="{B40CA55D-EE10-4E2C-B8ED-3540CC8790B4}" presName="spacer" presStyleCnt="0"/>
      <dgm:spPr/>
    </dgm:pt>
    <dgm:pt modelId="{C4A6E808-17C7-2C46-AFEE-ABDEC249894A}" type="pres">
      <dgm:prSet presAssocID="{0BBED152-E84B-47BE-B20C-F9CFE10E39EF}" presName="parentText" presStyleLbl="node1" presStyleIdx="5" presStyleCnt="9">
        <dgm:presLayoutVars>
          <dgm:chMax val="0"/>
          <dgm:bulletEnabled val="1"/>
        </dgm:presLayoutVars>
      </dgm:prSet>
      <dgm:spPr/>
    </dgm:pt>
    <dgm:pt modelId="{73A6CE68-97C4-6648-BE47-C819E0D1B2AC}" type="pres">
      <dgm:prSet presAssocID="{92E46E13-AE2D-42B5-B1D7-B29913C1DF68}" presName="spacer" presStyleCnt="0"/>
      <dgm:spPr/>
    </dgm:pt>
    <dgm:pt modelId="{6D6D462B-6ABE-E143-ADA6-B0A8A5D24721}" type="pres">
      <dgm:prSet presAssocID="{9277A1FC-276D-479B-B60D-41245BC138CB}" presName="parentText" presStyleLbl="node1" presStyleIdx="6" presStyleCnt="9">
        <dgm:presLayoutVars>
          <dgm:chMax val="0"/>
          <dgm:bulletEnabled val="1"/>
        </dgm:presLayoutVars>
      </dgm:prSet>
      <dgm:spPr/>
    </dgm:pt>
    <dgm:pt modelId="{1354B1C7-ABE4-0341-A0BE-C4557211E5AA}" type="pres">
      <dgm:prSet presAssocID="{CDABC863-876C-4A8B-9E01-337BD9275340}" presName="spacer" presStyleCnt="0"/>
      <dgm:spPr/>
    </dgm:pt>
    <dgm:pt modelId="{9553E335-82E4-294C-8940-91E82C56F851}" type="pres">
      <dgm:prSet presAssocID="{CF3487D8-E0FE-40BD-8B42-6C97E19DFEBB}" presName="parentText" presStyleLbl="node1" presStyleIdx="7" presStyleCnt="9">
        <dgm:presLayoutVars>
          <dgm:chMax val="0"/>
          <dgm:bulletEnabled val="1"/>
        </dgm:presLayoutVars>
      </dgm:prSet>
      <dgm:spPr/>
    </dgm:pt>
    <dgm:pt modelId="{49A44D11-2C6A-6A4D-8D9E-BBA63B99DF65}" type="pres">
      <dgm:prSet presAssocID="{4CEE3848-4F15-40C1-B332-333FECBC010E}" presName="spacer" presStyleCnt="0"/>
      <dgm:spPr/>
    </dgm:pt>
    <dgm:pt modelId="{9125094E-086C-9842-9E3D-449283024B12}" type="pres">
      <dgm:prSet presAssocID="{08AECB19-1F55-44B4-A089-63CCE467AC40}" presName="parentText" presStyleLbl="node1" presStyleIdx="8" presStyleCnt="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AC9DAB13-95F5-2D43-BD80-0A55A46CBA44}" type="presOf" srcId="{0BBED152-E84B-47BE-B20C-F9CFE10E39EF}" destId="{C4A6E808-17C7-2C46-AFEE-ABDEC249894A}" srcOrd="0" destOrd="0" presId="urn:microsoft.com/office/officeart/2005/8/layout/vList2"/>
    <dgm:cxn modelId="{FE97BB23-44F3-469E-9FF1-01CE78D718DF}" type="presOf" srcId="{B3728BA9-0C3F-4752-99B4-50AAC290C802}" destId="{8063CFDB-BA6D-4013-8C79-CB346A74451B}" srcOrd="0" destOrd="0" presId="urn:microsoft.com/office/officeart/2005/8/layout/vList2"/>
    <dgm:cxn modelId="{8BCA0B28-89C9-4F3B-B8CD-844AE7A0BCD4}" srcId="{CFF68849-E08F-4B28-954C-9AA66B9C6168}" destId="{6C213055-BE74-4667-BB00-4C29F6092529}" srcOrd="2" destOrd="0" parTransId="{ED01A0B7-7C40-4F0A-B426-EAF38653CFBB}" sibTransId="{033B5D59-2AA8-4C97-9857-9499145EFAF6}"/>
    <dgm:cxn modelId="{D3641D37-9060-0044-963B-6D6A48E704C5}" type="presOf" srcId="{70CF4EDD-69E6-44D2-B2A0-6642ABFBFBE2}" destId="{738B098D-31E4-0F40-B66C-B2E7DF5D4857}" srcOrd="0" destOrd="0" presId="urn:microsoft.com/office/officeart/2005/8/layout/vList2"/>
    <dgm:cxn modelId="{04329738-E153-4186-B8B5-B4DD6CC4D993}" srcId="{CFF68849-E08F-4B28-954C-9AA66B9C6168}" destId="{B3728BA9-0C3F-4752-99B4-50AAC290C802}" srcOrd="1" destOrd="0" parTransId="{8AB41FAB-3148-454F-BFFE-772EA9EF7458}" sibTransId="{9C91AE00-7C9D-40BA-9E0D-615FD3774051}"/>
    <dgm:cxn modelId="{49D14439-0624-F24E-B482-F7997462C7FB}" type="presOf" srcId="{9277A1FC-276D-479B-B60D-41245BC138CB}" destId="{6D6D462B-6ABE-E143-ADA6-B0A8A5D24721}" srcOrd="0" destOrd="0" presId="urn:microsoft.com/office/officeart/2005/8/layout/vList2"/>
    <dgm:cxn modelId="{4963EE40-9553-42A0-BE92-9B777054EC20}" srcId="{CFF68849-E08F-4B28-954C-9AA66B9C6168}" destId="{73F2B428-523D-4D26-9EF0-25105BFF0AC9}" srcOrd="4" destOrd="0" parTransId="{FC6F88F5-4291-4450-ADCF-2EF927D1E86A}" sibTransId="{B40CA55D-EE10-4E2C-B8ED-3540CC8790B4}"/>
    <dgm:cxn modelId="{32343241-A4AB-1847-AA71-001A2B2A7B88}" type="presOf" srcId="{08AECB19-1F55-44B4-A089-63CCE467AC40}" destId="{9125094E-086C-9842-9E3D-449283024B12}" srcOrd="0" destOrd="0" presId="urn:microsoft.com/office/officeart/2005/8/layout/vList2"/>
    <dgm:cxn modelId="{75147843-6244-478B-B06B-0619D8B9D10E}" srcId="{CFF68849-E08F-4B28-954C-9AA66B9C6168}" destId="{CF3487D8-E0FE-40BD-8B42-6C97E19DFEBB}" srcOrd="7" destOrd="0" parTransId="{4263AE21-7541-4A4D-87AF-569B97560F11}" sibTransId="{4CEE3848-4F15-40C1-B332-333FECBC010E}"/>
    <dgm:cxn modelId="{182A826C-753F-4D17-9EFE-E8C25EAB52DD}" srcId="{CFF68849-E08F-4B28-954C-9AA66B9C6168}" destId="{9277A1FC-276D-479B-B60D-41245BC138CB}" srcOrd="6" destOrd="0" parTransId="{AF0BA312-FFC1-46B0-9FC9-A233A5CE8975}" sibTransId="{CDABC863-876C-4A8B-9E01-337BD9275340}"/>
    <dgm:cxn modelId="{4336C77C-FFC3-4D43-AE78-C7CF2DFE252A}" srcId="{CFF68849-E08F-4B28-954C-9AA66B9C6168}" destId="{08AECB19-1F55-44B4-A089-63CCE467AC40}" srcOrd="8" destOrd="0" parTransId="{FB2BE73B-D9DB-45B9-9073-836E2270D7AC}" sibTransId="{A4574F6E-37B7-4A73-BE47-B95B3A2359C0}"/>
    <dgm:cxn modelId="{44324F98-9B07-DB4A-ABF5-A69A795F1F3B}" type="presOf" srcId="{CFF68849-E08F-4B28-954C-9AA66B9C6168}" destId="{B06636DF-0193-B441-8307-97B905CEAC50}" srcOrd="0" destOrd="0" presId="urn:microsoft.com/office/officeart/2005/8/layout/vList2"/>
    <dgm:cxn modelId="{019836D5-88B7-B146-80E6-A599F0536A75}" type="presOf" srcId="{73F2B428-523D-4D26-9EF0-25105BFF0AC9}" destId="{5792B903-4178-9748-BC65-560F954B1F63}" srcOrd="0" destOrd="0" presId="urn:microsoft.com/office/officeart/2005/8/layout/vList2"/>
    <dgm:cxn modelId="{F668B3E8-B16C-6C40-B503-B00DA5DA6537}" type="presOf" srcId="{CF3487D8-E0FE-40BD-8B42-6C97E19DFEBB}" destId="{9553E335-82E4-294C-8940-91E82C56F851}" srcOrd="0" destOrd="0" presId="urn:microsoft.com/office/officeart/2005/8/layout/vList2"/>
    <dgm:cxn modelId="{FE4CCBF1-0B0E-48C0-89D5-C713A114542E}" srcId="{CFF68849-E08F-4B28-954C-9AA66B9C6168}" destId="{DA333595-D975-4CA4-8FA6-C9AEF2D6CB31}" srcOrd="3" destOrd="0" parTransId="{56F6294A-C4BF-425F-8593-BE04A61C8F5C}" sibTransId="{48ACE431-779B-4C63-8E7B-05F36C0825B6}"/>
    <dgm:cxn modelId="{2FF436F6-1EAC-4562-8791-426B297971A0}" srcId="{CFF68849-E08F-4B28-954C-9AA66B9C6168}" destId="{70CF4EDD-69E6-44D2-B2A0-6642ABFBFBE2}" srcOrd="0" destOrd="0" parTransId="{3A8A5E7A-A9BA-453C-BAF0-A3867B7443CE}" sibTransId="{DA498DB2-72DC-424D-A098-29CCF5760D7E}"/>
    <dgm:cxn modelId="{E3F06EF7-7241-4E74-9963-B23940504480}" srcId="{CFF68849-E08F-4B28-954C-9AA66B9C6168}" destId="{0BBED152-E84B-47BE-B20C-F9CFE10E39EF}" srcOrd="5" destOrd="0" parTransId="{787E447F-5FD1-4E31-A85C-6F17E268D6C3}" sibTransId="{92E46E13-AE2D-42B5-B1D7-B29913C1DF68}"/>
    <dgm:cxn modelId="{716341FE-B99C-AA44-A7E8-D1919A3A26FF}" type="presOf" srcId="{DA333595-D975-4CA4-8FA6-C9AEF2D6CB31}" destId="{CDBA1B6D-7E00-E544-A853-047DF61F853F}" srcOrd="0" destOrd="0" presId="urn:microsoft.com/office/officeart/2005/8/layout/vList2"/>
    <dgm:cxn modelId="{940E8824-8C3E-6146-AB60-96145330EC97}" type="presParOf" srcId="{B06636DF-0193-B441-8307-97B905CEAC50}" destId="{738B098D-31E4-0F40-B66C-B2E7DF5D4857}" srcOrd="0" destOrd="0" presId="urn:microsoft.com/office/officeart/2005/8/layout/vList2"/>
    <dgm:cxn modelId="{59A208CF-A1EB-6D4E-BB58-85D33D1FF619}" type="presParOf" srcId="{B06636DF-0193-B441-8307-97B905CEAC50}" destId="{FBC077CC-9998-C24F-BD9E-A30419EAF5EE}" srcOrd="1" destOrd="0" presId="urn:microsoft.com/office/officeart/2005/8/layout/vList2"/>
    <dgm:cxn modelId="{B02EC7DB-14B4-42FF-AF48-17441CB66B8F}" type="presParOf" srcId="{B06636DF-0193-B441-8307-97B905CEAC50}" destId="{8063CFDB-BA6D-4013-8C79-CB346A74451B}" srcOrd="2" destOrd="0" presId="urn:microsoft.com/office/officeart/2005/8/layout/vList2"/>
    <dgm:cxn modelId="{E8998F38-F27B-419D-850C-44EB553C49B9}" type="presParOf" srcId="{B06636DF-0193-B441-8307-97B905CEAC50}" destId="{0820D44D-E14D-411D-9A41-FE9630A56FCE}" srcOrd="3" destOrd="0" presId="urn:microsoft.com/office/officeart/2005/8/layout/vList2"/>
    <dgm:cxn modelId="{3769DD18-7620-984E-B74A-05D7E3BDF592}" type="presParOf" srcId="{B06636DF-0193-B441-8307-97B905CEAC50}" destId="{B74AD466-A2A7-B247-96DC-F22611AC6E45}" srcOrd="4" destOrd="0" presId="urn:microsoft.com/office/officeart/2005/8/layout/vList2"/>
    <dgm:cxn modelId="{184F98FF-2F2C-C442-B1EE-D4277E0B3AFF}" type="presParOf" srcId="{B06636DF-0193-B441-8307-97B905CEAC50}" destId="{29AB0C06-8D74-934E-BD78-EA58EEB17EE2}" srcOrd="5" destOrd="0" presId="urn:microsoft.com/office/officeart/2005/8/layout/vList2"/>
    <dgm:cxn modelId="{F7A9492E-16FC-4446-960B-C12766D7D429}" type="presParOf" srcId="{B06636DF-0193-B441-8307-97B905CEAC50}" destId="{CDBA1B6D-7E00-E544-A853-047DF61F853F}" srcOrd="6" destOrd="0" presId="urn:microsoft.com/office/officeart/2005/8/layout/vList2"/>
    <dgm:cxn modelId="{495319EC-481F-1F41-8314-26731DAF04A1}" type="presParOf" srcId="{B06636DF-0193-B441-8307-97B905CEAC50}" destId="{0D3BB1B4-43AE-8342-B0AF-C855CD50CFFD}" srcOrd="7" destOrd="0" presId="urn:microsoft.com/office/officeart/2005/8/layout/vList2"/>
    <dgm:cxn modelId="{F9B4D1C2-DA90-7B4B-A167-84219917CECC}" type="presParOf" srcId="{B06636DF-0193-B441-8307-97B905CEAC50}" destId="{5792B903-4178-9748-BC65-560F954B1F63}" srcOrd="8" destOrd="0" presId="urn:microsoft.com/office/officeart/2005/8/layout/vList2"/>
    <dgm:cxn modelId="{CF7B5E88-B187-4F45-977C-C681EA6A2E2D}" type="presParOf" srcId="{B06636DF-0193-B441-8307-97B905CEAC50}" destId="{44409E08-3CFA-0849-B188-313CA95B4A33}" srcOrd="9" destOrd="0" presId="urn:microsoft.com/office/officeart/2005/8/layout/vList2"/>
    <dgm:cxn modelId="{1E570F01-5195-0841-A09E-EC48024482C8}" type="presParOf" srcId="{B06636DF-0193-B441-8307-97B905CEAC50}" destId="{C4A6E808-17C7-2C46-AFEE-ABDEC249894A}" srcOrd="10" destOrd="0" presId="urn:microsoft.com/office/officeart/2005/8/layout/vList2"/>
    <dgm:cxn modelId="{2FAD43CE-5B05-AB45-BC68-55C776E05330}" type="presParOf" srcId="{B06636DF-0193-B441-8307-97B905CEAC50}" destId="{73A6CE68-97C4-6648-BE47-C819E0D1B2AC}" srcOrd="11" destOrd="0" presId="urn:microsoft.com/office/officeart/2005/8/layout/vList2"/>
    <dgm:cxn modelId="{1FB819AA-4754-7041-96E5-7A745C491E04}" type="presParOf" srcId="{B06636DF-0193-B441-8307-97B905CEAC50}" destId="{6D6D462B-6ABE-E143-ADA6-B0A8A5D24721}" srcOrd="12" destOrd="0" presId="urn:microsoft.com/office/officeart/2005/8/layout/vList2"/>
    <dgm:cxn modelId="{E219582D-1802-A049-B9B7-ED3DABBF1D00}" type="presParOf" srcId="{B06636DF-0193-B441-8307-97B905CEAC50}" destId="{1354B1C7-ABE4-0341-A0BE-C4557211E5AA}" srcOrd="13" destOrd="0" presId="urn:microsoft.com/office/officeart/2005/8/layout/vList2"/>
    <dgm:cxn modelId="{33DD05BC-F034-F349-AF37-2BA68667098B}" type="presParOf" srcId="{B06636DF-0193-B441-8307-97B905CEAC50}" destId="{9553E335-82E4-294C-8940-91E82C56F851}" srcOrd="14" destOrd="0" presId="urn:microsoft.com/office/officeart/2005/8/layout/vList2"/>
    <dgm:cxn modelId="{E10E32B1-9438-5B45-B793-F6B3A672D923}" type="presParOf" srcId="{B06636DF-0193-B441-8307-97B905CEAC50}" destId="{49A44D11-2C6A-6A4D-8D9E-BBA63B99DF65}" srcOrd="15" destOrd="0" presId="urn:microsoft.com/office/officeart/2005/8/layout/vList2"/>
    <dgm:cxn modelId="{CFF210AF-E0DA-3749-9B91-F586F6DF1D84}" type="presParOf" srcId="{B06636DF-0193-B441-8307-97B905CEAC50}" destId="{9125094E-086C-9842-9E3D-449283024B12}"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B8FB87F-4BAA-4457-9DF2-64EA2C89436A}" type="doc">
      <dgm:prSet loTypeId="urn:microsoft.com/office/officeart/2005/8/layout/vProcess5" loCatId="process" qsTypeId="urn:microsoft.com/office/officeart/2005/8/quickstyle/simple4" qsCatId="simple" csTypeId="urn:microsoft.com/office/officeart/2005/8/colors/accent3_2" csCatId="accent3" phldr="1"/>
      <dgm:spPr/>
      <dgm:t>
        <a:bodyPr/>
        <a:lstStyle/>
        <a:p>
          <a:endParaRPr lang="en-US"/>
        </a:p>
      </dgm:t>
    </dgm:pt>
    <dgm:pt modelId="{7B8AE8E2-BD9E-4A4A-BD64-51DD2991DDF5}">
      <dgm:prSet/>
      <dgm:spPr>
        <a:solidFill>
          <a:schemeClr val="accent2"/>
        </a:solidFill>
      </dgm:spPr>
      <dgm:t>
        <a:bodyPr/>
        <a:lstStyle/>
        <a:p>
          <a:r>
            <a:rPr lang="nl-NL" dirty="0"/>
            <a:t>Juni 24: positieve beoordeling door NLA</a:t>
          </a:r>
          <a:endParaRPr lang="en-US" dirty="0"/>
        </a:p>
      </dgm:t>
    </dgm:pt>
    <dgm:pt modelId="{7F1F7A8E-A5F6-41C1-885A-557D1B7B92DB}" type="parTrans" cxnId="{950206BE-9E2F-4DAA-AA4C-0BAC70C35A74}">
      <dgm:prSet/>
      <dgm:spPr/>
      <dgm:t>
        <a:bodyPr/>
        <a:lstStyle/>
        <a:p>
          <a:endParaRPr lang="en-US"/>
        </a:p>
      </dgm:t>
    </dgm:pt>
    <dgm:pt modelId="{7515B099-A1C6-41A8-AA86-FFC99C6EDB17}" type="sibTrans" cxnId="{950206BE-9E2F-4DAA-AA4C-0BAC70C35A74}">
      <dgm:prSet/>
      <dgm:spPr>
        <a:solidFill>
          <a:schemeClr val="accent1">
            <a:alpha val="90000"/>
          </a:schemeClr>
        </a:solidFill>
      </dgm:spPr>
      <dgm:t>
        <a:bodyPr/>
        <a:lstStyle/>
        <a:p>
          <a:endParaRPr lang="en-US"/>
        </a:p>
      </dgm:t>
    </dgm:pt>
    <dgm:pt modelId="{9F4C1F48-615B-4680-9945-0B003804061B}">
      <dgm:prSet/>
      <dgm:spPr>
        <a:solidFill>
          <a:schemeClr val="accent2"/>
        </a:solidFill>
      </dgm:spPr>
      <dgm:t>
        <a:bodyPr/>
        <a:lstStyle/>
        <a:p>
          <a:r>
            <a:rPr lang="nl-NL" dirty="0"/>
            <a:t>Nov 24: publicatie certificeringsschema’s</a:t>
          </a:r>
          <a:endParaRPr lang="en-US" dirty="0"/>
        </a:p>
      </dgm:t>
    </dgm:pt>
    <dgm:pt modelId="{75D0136D-9EE9-46DB-9A0D-C8D7A03938FD}" type="parTrans" cxnId="{3B5591BD-61AF-4EAF-B75F-1A210A29AAC3}">
      <dgm:prSet/>
      <dgm:spPr/>
      <dgm:t>
        <a:bodyPr/>
        <a:lstStyle/>
        <a:p>
          <a:endParaRPr lang="en-US"/>
        </a:p>
      </dgm:t>
    </dgm:pt>
    <dgm:pt modelId="{316F0ECC-3ACA-42B9-B3EB-4A68B889CC46}" type="sibTrans" cxnId="{3B5591BD-61AF-4EAF-B75F-1A210A29AAC3}">
      <dgm:prSet/>
      <dgm:spPr>
        <a:solidFill>
          <a:schemeClr val="accent1">
            <a:alpha val="90000"/>
          </a:schemeClr>
        </a:solidFill>
      </dgm:spPr>
      <dgm:t>
        <a:bodyPr/>
        <a:lstStyle/>
        <a:p>
          <a:endParaRPr lang="en-US"/>
        </a:p>
      </dgm:t>
    </dgm:pt>
    <dgm:pt modelId="{BB224680-F87F-4ACC-AF38-E1F0707E6ED7}">
      <dgm:prSet/>
      <dgm:spPr>
        <a:solidFill>
          <a:schemeClr val="accent2"/>
        </a:solidFill>
      </dgm:spPr>
      <dgm:t>
        <a:bodyPr/>
        <a:lstStyle/>
        <a:p>
          <a:r>
            <a:rPr lang="nl-NL" dirty="0"/>
            <a:t>1 jan 25: nieuwe Vvw-at van kracht</a:t>
          </a:r>
          <a:endParaRPr lang="en-US" dirty="0"/>
        </a:p>
      </dgm:t>
    </dgm:pt>
    <dgm:pt modelId="{0761CA6E-666C-447B-95AB-08304C6E651B}" type="parTrans" cxnId="{4153981B-E10D-477F-BC0D-30D4464CED88}">
      <dgm:prSet/>
      <dgm:spPr/>
      <dgm:t>
        <a:bodyPr/>
        <a:lstStyle/>
        <a:p>
          <a:endParaRPr lang="en-US"/>
        </a:p>
      </dgm:t>
    </dgm:pt>
    <dgm:pt modelId="{9805C7A3-1AEF-41B8-A71E-CA7FA4683A6A}" type="sibTrans" cxnId="{4153981B-E10D-477F-BC0D-30D4464CED88}">
      <dgm:prSet/>
      <dgm:spPr>
        <a:solidFill>
          <a:schemeClr val="accent1">
            <a:alpha val="90000"/>
          </a:schemeClr>
        </a:solidFill>
      </dgm:spPr>
      <dgm:t>
        <a:bodyPr/>
        <a:lstStyle/>
        <a:p>
          <a:endParaRPr lang="en-US"/>
        </a:p>
      </dgm:t>
    </dgm:pt>
    <dgm:pt modelId="{B7CA680F-18BA-4DB3-85AB-C8BB770BE2BE}">
      <dgm:prSet/>
      <dgm:spPr>
        <a:solidFill>
          <a:schemeClr val="accent2"/>
        </a:solidFill>
      </dgm:spPr>
      <dgm:t>
        <a:bodyPr/>
        <a:lstStyle/>
        <a:p>
          <a:r>
            <a:rPr lang="nl-NL" dirty="0"/>
            <a:t>Sept 25: eerste reviewronde</a:t>
          </a:r>
          <a:endParaRPr lang="en-US" dirty="0"/>
        </a:p>
      </dgm:t>
    </dgm:pt>
    <dgm:pt modelId="{D638254F-263F-4F50-AF25-BB36B7BCF7B8}" type="parTrans" cxnId="{FE73951F-5642-43DB-B784-34386AB5B31A}">
      <dgm:prSet/>
      <dgm:spPr/>
      <dgm:t>
        <a:bodyPr/>
        <a:lstStyle/>
        <a:p>
          <a:endParaRPr lang="en-US"/>
        </a:p>
      </dgm:t>
    </dgm:pt>
    <dgm:pt modelId="{FC3A1F2F-0478-47DC-9CE8-EFD9E870B027}" type="sibTrans" cxnId="{FE73951F-5642-43DB-B784-34386AB5B31A}">
      <dgm:prSet/>
      <dgm:spPr>
        <a:solidFill>
          <a:schemeClr val="accent1">
            <a:alpha val="90000"/>
          </a:schemeClr>
        </a:solidFill>
      </dgm:spPr>
      <dgm:t>
        <a:bodyPr/>
        <a:lstStyle/>
        <a:p>
          <a:endParaRPr lang="en-US"/>
        </a:p>
      </dgm:t>
    </dgm:pt>
    <dgm:pt modelId="{34E05966-5CFA-44A0-8257-E5C5F22E49FF}">
      <dgm:prSet/>
      <dgm:spPr>
        <a:solidFill>
          <a:schemeClr val="accent2"/>
        </a:solidFill>
      </dgm:spPr>
      <dgm:t>
        <a:bodyPr/>
        <a:lstStyle/>
        <a:p>
          <a:r>
            <a:rPr lang="en-US" dirty="0"/>
            <a:t>Aug – Dec 24: </a:t>
          </a:r>
          <a:r>
            <a:rPr lang="en-US" dirty="0" err="1"/>
            <a:t>voorbereiding</a:t>
          </a:r>
          <a:r>
            <a:rPr lang="en-US" dirty="0"/>
            <a:t> </a:t>
          </a:r>
          <a:r>
            <a:rPr lang="en-US" dirty="0" err="1"/>
            <a:t>implementatie</a:t>
          </a:r>
          <a:endParaRPr lang="en-US" dirty="0"/>
        </a:p>
      </dgm:t>
    </dgm:pt>
    <dgm:pt modelId="{A6C213DC-56A4-4D3F-A3D3-D4846111E19F}" type="parTrans" cxnId="{24DAC040-967A-4A26-8C8A-54D9C6E14C81}">
      <dgm:prSet/>
      <dgm:spPr/>
      <dgm:t>
        <a:bodyPr/>
        <a:lstStyle/>
        <a:p>
          <a:endParaRPr lang="nl-NL"/>
        </a:p>
      </dgm:t>
    </dgm:pt>
    <dgm:pt modelId="{2E2246E5-887A-4E19-A856-4B52722A12A6}" type="sibTrans" cxnId="{24DAC040-967A-4A26-8C8A-54D9C6E14C81}">
      <dgm:prSet custT="1"/>
      <dgm:spPr>
        <a:solidFill>
          <a:srgbClr val="2F1351">
            <a:alpha val="90000"/>
          </a:srgbClr>
        </a:solidFill>
        <a:ln w="6350" cap="flat" cmpd="sng" algn="ctr">
          <a:solidFill>
            <a:srgbClr val="A5A5A5">
              <a:alpha val="90000"/>
              <a:tint val="40000"/>
              <a:hueOff val="0"/>
              <a:satOff val="0"/>
              <a:lumOff val="0"/>
              <a:alphaOff val="0"/>
            </a:srgbClr>
          </a:solidFill>
          <a:prstDash val="solid"/>
          <a:miter lim="800000"/>
        </a:ln>
        <a:effectLst/>
      </dgm:spPr>
      <dgm:t>
        <a:bodyPr spcFirstLastPara="0" vert="horz" wrap="square" lIns="21590" tIns="21590" rIns="21590" bIns="21590" numCol="1" spcCol="1270" anchor="ctr" anchorCtr="0"/>
        <a:lstStyle/>
        <a:p>
          <a:pPr marL="0" lvl="0" indent="0" algn="ctr" defTabSz="755650">
            <a:lnSpc>
              <a:spcPct val="90000"/>
            </a:lnSpc>
            <a:spcBef>
              <a:spcPct val="0"/>
            </a:spcBef>
            <a:spcAft>
              <a:spcPct val="35000"/>
            </a:spcAft>
            <a:buNone/>
          </a:pPr>
          <a:endParaRPr lang="nl-NL" sz="1700" kern="1200">
            <a:solidFill>
              <a:srgbClr val="000000">
                <a:hueOff val="0"/>
                <a:satOff val="0"/>
                <a:lumOff val="0"/>
                <a:alphaOff val="0"/>
              </a:srgbClr>
            </a:solidFill>
            <a:latin typeface="Calibri" panose="020F0502020204030204"/>
            <a:ea typeface="+mn-ea"/>
            <a:cs typeface="+mn-cs"/>
          </a:endParaRPr>
        </a:p>
      </dgm:t>
    </dgm:pt>
    <dgm:pt modelId="{1D89D289-B1D9-CC4F-9974-D40E97C1D265}" type="pres">
      <dgm:prSet presAssocID="{5B8FB87F-4BAA-4457-9DF2-64EA2C89436A}" presName="outerComposite" presStyleCnt="0">
        <dgm:presLayoutVars>
          <dgm:chMax val="5"/>
          <dgm:dir/>
          <dgm:resizeHandles val="exact"/>
        </dgm:presLayoutVars>
      </dgm:prSet>
      <dgm:spPr/>
    </dgm:pt>
    <dgm:pt modelId="{B68DE74E-1F19-C34B-9A48-6D2530BF78CE}" type="pres">
      <dgm:prSet presAssocID="{5B8FB87F-4BAA-4457-9DF2-64EA2C89436A}" presName="dummyMaxCanvas" presStyleCnt="0">
        <dgm:presLayoutVars/>
      </dgm:prSet>
      <dgm:spPr/>
    </dgm:pt>
    <dgm:pt modelId="{67011E09-382E-4F6C-9C4B-5FA074BE0017}" type="pres">
      <dgm:prSet presAssocID="{5B8FB87F-4BAA-4457-9DF2-64EA2C89436A}" presName="FiveNodes_1" presStyleLbl="node1" presStyleIdx="0" presStyleCnt="5">
        <dgm:presLayoutVars>
          <dgm:bulletEnabled val="1"/>
        </dgm:presLayoutVars>
      </dgm:prSet>
      <dgm:spPr/>
    </dgm:pt>
    <dgm:pt modelId="{C5E01060-7CA7-47E3-A48A-A84201215A45}" type="pres">
      <dgm:prSet presAssocID="{5B8FB87F-4BAA-4457-9DF2-64EA2C89436A}" presName="FiveNodes_2" presStyleLbl="node1" presStyleIdx="1" presStyleCnt="5">
        <dgm:presLayoutVars>
          <dgm:bulletEnabled val="1"/>
        </dgm:presLayoutVars>
      </dgm:prSet>
      <dgm:spPr/>
    </dgm:pt>
    <dgm:pt modelId="{D972E8DE-09C9-429C-9D45-9C8C1BA4970A}" type="pres">
      <dgm:prSet presAssocID="{5B8FB87F-4BAA-4457-9DF2-64EA2C89436A}" presName="FiveNodes_3" presStyleLbl="node1" presStyleIdx="2" presStyleCnt="5">
        <dgm:presLayoutVars>
          <dgm:bulletEnabled val="1"/>
        </dgm:presLayoutVars>
      </dgm:prSet>
      <dgm:spPr/>
    </dgm:pt>
    <dgm:pt modelId="{19ACDBDF-0399-4BA8-A1E1-964CD51A2345}" type="pres">
      <dgm:prSet presAssocID="{5B8FB87F-4BAA-4457-9DF2-64EA2C89436A}" presName="FiveNodes_4" presStyleLbl="node1" presStyleIdx="3" presStyleCnt="5">
        <dgm:presLayoutVars>
          <dgm:bulletEnabled val="1"/>
        </dgm:presLayoutVars>
      </dgm:prSet>
      <dgm:spPr/>
    </dgm:pt>
    <dgm:pt modelId="{C2E444CC-0910-45DD-B7A5-5318125BD142}" type="pres">
      <dgm:prSet presAssocID="{5B8FB87F-4BAA-4457-9DF2-64EA2C89436A}" presName="FiveNodes_5" presStyleLbl="node1" presStyleIdx="4" presStyleCnt="5">
        <dgm:presLayoutVars>
          <dgm:bulletEnabled val="1"/>
        </dgm:presLayoutVars>
      </dgm:prSet>
      <dgm:spPr/>
    </dgm:pt>
    <dgm:pt modelId="{982301BA-537C-49AB-B337-F0246449FD95}" type="pres">
      <dgm:prSet presAssocID="{5B8FB87F-4BAA-4457-9DF2-64EA2C89436A}" presName="FiveConn_1-2" presStyleLbl="fgAccFollowNode1" presStyleIdx="0" presStyleCnt="4">
        <dgm:presLayoutVars>
          <dgm:bulletEnabled val="1"/>
        </dgm:presLayoutVars>
      </dgm:prSet>
      <dgm:spPr/>
    </dgm:pt>
    <dgm:pt modelId="{3B8584E9-DE24-4139-9C20-71F2CB610B4C}" type="pres">
      <dgm:prSet presAssocID="{5B8FB87F-4BAA-4457-9DF2-64EA2C89436A}" presName="FiveConn_2-3" presStyleLbl="fgAccFollowNode1" presStyleIdx="1" presStyleCnt="4">
        <dgm:presLayoutVars>
          <dgm:bulletEnabled val="1"/>
        </dgm:presLayoutVars>
      </dgm:prSet>
      <dgm:spPr>
        <a:xfrm>
          <a:off x="5905771" y="1078002"/>
          <a:ext cx="374818" cy="374818"/>
        </a:xfrm>
        <a:prstGeom prst="downArrow">
          <a:avLst>
            <a:gd name="adj1" fmla="val 55000"/>
            <a:gd name="adj2" fmla="val 45000"/>
          </a:avLst>
        </a:prstGeom>
      </dgm:spPr>
    </dgm:pt>
    <dgm:pt modelId="{877831FC-D0C7-42E7-B794-4F8FBE4DDC2D}" type="pres">
      <dgm:prSet presAssocID="{5B8FB87F-4BAA-4457-9DF2-64EA2C89436A}" presName="FiveConn_3-4" presStyleLbl="fgAccFollowNode1" presStyleIdx="2" presStyleCnt="4">
        <dgm:presLayoutVars>
          <dgm:bulletEnabled val="1"/>
        </dgm:presLayoutVars>
      </dgm:prSet>
      <dgm:spPr/>
    </dgm:pt>
    <dgm:pt modelId="{1014D75A-1151-406D-B879-DA532E0828C8}" type="pres">
      <dgm:prSet presAssocID="{5B8FB87F-4BAA-4457-9DF2-64EA2C89436A}" presName="FiveConn_4-5" presStyleLbl="fgAccFollowNode1" presStyleIdx="3" presStyleCnt="4">
        <dgm:presLayoutVars>
          <dgm:bulletEnabled val="1"/>
        </dgm:presLayoutVars>
      </dgm:prSet>
      <dgm:spPr/>
    </dgm:pt>
    <dgm:pt modelId="{1AAEB4EF-5962-4701-ABD1-523239F0347F}" type="pres">
      <dgm:prSet presAssocID="{5B8FB87F-4BAA-4457-9DF2-64EA2C89436A}" presName="FiveNodes_1_text" presStyleLbl="node1" presStyleIdx="4" presStyleCnt="5">
        <dgm:presLayoutVars>
          <dgm:bulletEnabled val="1"/>
        </dgm:presLayoutVars>
      </dgm:prSet>
      <dgm:spPr/>
    </dgm:pt>
    <dgm:pt modelId="{A4D1CE22-C966-473D-AC37-95D8EE6A0C6D}" type="pres">
      <dgm:prSet presAssocID="{5B8FB87F-4BAA-4457-9DF2-64EA2C89436A}" presName="FiveNodes_2_text" presStyleLbl="node1" presStyleIdx="4" presStyleCnt="5">
        <dgm:presLayoutVars>
          <dgm:bulletEnabled val="1"/>
        </dgm:presLayoutVars>
      </dgm:prSet>
      <dgm:spPr/>
    </dgm:pt>
    <dgm:pt modelId="{C0A9F97E-CD75-40CA-86C0-B5C953AA1A80}" type="pres">
      <dgm:prSet presAssocID="{5B8FB87F-4BAA-4457-9DF2-64EA2C89436A}" presName="FiveNodes_3_text" presStyleLbl="node1" presStyleIdx="4" presStyleCnt="5">
        <dgm:presLayoutVars>
          <dgm:bulletEnabled val="1"/>
        </dgm:presLayoutVars>
      </dgm:prSet>
      <dgm:spPr/>
    </dgm:pt>
    <dgm:pt modelId="{9B523905-9BA5-4F3D-8BE9-AFA263F4479C}" type="pres">
      <dgm:prSet presAssocID="{5B8FB87F-4BAA-4457-9DF2-64EA2C89436A}" presName="FiveNodes_4_text" presStyleLbl="node1" presStyleIdx="4" presStyleCnt="5">
        <dgm:presLayoutVars>
          <dgm:bulletEnabled val="1"/>
        </dgm:presLayoutVars>
      </dgm:prSet>
      <dgm:spPr/>
    </dgm:pt>
    <dgm:pt modelId="{96FDCD17-E930-427B-AEDF-6DC48001E4F8}" type="pres">
      <dgm:prSet presAssocID="{5B8FB87F-4BAA-4457-9DF2-64EA2C89436A}" presName="FiveNodes_5_text" presStyleLbl="node1" presStyleIdx="4" presStyleCnt="5">
        <dgm:presLayoutVars>
          <dgm:bulletEnabled val="1"/>
        </dgm:presLayoutVars>
      </dgm:prSet>
      <dgm:spPr/>
    </dgm:pt>
  </dgm:ptLst>
  <dgm:cxnLst>
    <dgm:cxn modelId="{4153981B-E10D-477F-BC0D-30D4464CED88}" srcId="{5B8FB87F-4BAA-4457-9DF2-64EA2C89436A}" destId="{BB224680-F87F-4ACC-AF38-E1F0707E6ED7}" srcOrd="3" destOrd="0" parTransId="{0761CA6E-666C-447B-95AB-08304C6E651B}" sibTransId="{9805C7A3-1AEF-41B8-A71E-CA7FA4683A6A}"/>
    <dgm:cxn modelId="{FE73951F-5642-43DB-B784-34386AB5B31A}" srcId="{5B8FB87F-4BAA-4457-9DF2-64EA2C89436A}" destId="{B7CA680F-18BA-4DB3-85AB-C8BB770BE2BE}" srcOrd="4" destOrd="0" parTransId="{D638254F-263F-4F50-AF25-BB36B7BCF7B8}" sibTransId="{FC3A1F2F-0478-47DC-9CE8-EFD9E870B027}"/>
    <dgm:cxn modelId="{24DAC040-967A-4A26-8C8A-54D9C6E14C81}" srcId="{5B8FB87F-4BAA-4457-9DF2-64EA2C89436A}" destId="{34E05966-5CFA-44A0-8257-E5C5F22E49FF}" srcOrd="1" destOrd="0" parTransId="{A6C213DC-56A4-4D3F-A3D3-D4846111E19F}" sibTransId="{2E2246E5-887A-4E19-A856-4B52722A12A6}"/>
    <dgm:cxn modelId="{176C9261-95F9-49BA-9E44-EAFFBDE6D651}" type="presOf" srcId="{BB224680-F87F-4ACC-AF38-E1F0707E6ED7}" destId="{19ACDBDF-0399-4BA8-A1E1-964CD51A2345}" srcOrd="0" destOrd="0" presId="urn:microsoft.com/office/officeart/2005/8/layout/vProcess5"/>
    <dgm:cxn modelId="{BF9FBF4E-13E9-4B78-A19D-297A5B409FB2}" type="presOf" srcId="{7B8AE8E2-BD9E-4A4A-BD64-51DD2991DDF5}" destId="{67011E09-382E-4F6C-9C4B-5FA074BE0017}" srcOrd="0" destOrd="0" presId="urn:microsoft.com/office/officeart/2005/8/layout/vProcess5"/>
    <dgm:cxn modelId="{6B586C50-D77D-4175-A679-D88F2DCE6D9F}" type="presOf" srcId="{BB224680-F87F-4ACC-AF38-E1F0707E6ED7}" destId="{9B523905-9BA5-4F3D-8BE9-AFA263F4479C}" srcOrd="1" destOrd="0" presId="urn:microsoft.com/office/officeart/2005/8/layout/vProcess5"/>
    <dgm:cxn modelId="{B39E8256-E0FA-40F7-BDC3-194A44453013}" type="presOf" srcId="{B7CA680F-18BA-4DB3-85AB-C8BB770BE2BE}" destId="{96FDCD17-E930-427B-AEDF-6DC48001E4F8}" srcOrd="1" destOrd="0" presId="urn:microsoft.com/office/officeart/2005/8/layout/vProcess5"/>
    <dgm:cxn modelId="{323C7183-FB41-4640-9795-9ED2D2ABA97C}" type="presOf" srcId="{5B8FB87F-4BAA-4457-9DF2-64EA2C89436A}" destId="{1D89D289-B1D9-CC4F-9974-D40E97C1D265}" srcOrd="0" destOrd="0" presId="urn:microsoft.com/office/officeart/2005/8/layout/vProcess5"/>
    <dgm:cxn modelId="{26ED7B8A-9FAD-4D90-A9A9-9A19280FD011}" type="presOf" srcId="{34E05966-5CFA-44A0-8257-E5C5F22E49FF}" destId="{A4D1CE22-C966-473D-AC37-95D8EE6A0C6D}" srcOrd="1" destOrd="0" presId="urn:microsoft.com/office/officeart/2005/8/layout/vProcess5"/>
    <dgm:cxn modelId="{C0BBE78B-4144-47C5-8448-664F58A7EF64}" type="presOf" srcId="{316F0ECC-3ACA-42B9-B3EB-4A68B889CC46}" destId="{877831FC-D0C7-42E7-B794-4F8FBE4DDC2D}" srcOrd="0" destOrd="0" presId="urn:microsoft.com/office/officeart/2005/8/layout/vProcess5"/>
    <dgm:cxn modelId="{47A696B1-6B61-4912-8142-AF9E32B65B85}" type="presOf" srcId="{2E2246E5-887A-4E19-A856-4B52722A12A6}" destId="{3B8584E9-DE24-4139-9C20-71F2CB610B4C}" srcOrd="0" destOrd="0" presId="urn:microsoft.com/office/officeart/2005/8/layout/vProcess5"/>
    <dgm:cxn modelId="{3B5591BD-61AF-4EAF-B75F-1A210A29AAC3}" srcId="{5B8FB87F-4BAA-4457-9DF2-64EA2C89436A}" destId="{9F4C1F48-615B-4680-9945-0B003804061B}" srcOrd="2" destOrd="0" parTransId="{75D0136D-9EE9-46DB-9A0D-C8D7A03938FD}" sibTransId="{316F0ECC-3ACA-42B9-B3EB-4A68B889CC46}"/>
    <dgm:cxn modelId="{950206BE-9E2F-4DAA-AA4C-0BAC70C35A74}" srcId="{5B8FB87F-4BAA-4457-9DF2-64EA2C89436A}" destId="{7B8AE8E2-BD9E-4A4A-BD64-51DD2991DDF5}" srcOrd="0" destOrd="0" parTransId="{7F1F7A8E-A5F6-41C1-885A-557D1B7B92DB}" sibTransId="{7515B099-A1C6-41A8-AA86-FFC99C6EDB17}"/>
    <dgm:cxn modelId="{86AAABC6-5A7C-476E-B970-F0325BAE512A}" type="presOf" srcId="{34E05966-5CFA-44A0-8257-E5C5F22E49FF}" destId="{C5E01060-7CA7-47E3-A48A-A84201215A45}" srcOrd="0" destOrd="0" presId="urn:microsoft.com/office/officeart/2005/8/layout/vProcess5"/>
    <dgm:cxn modelId="{9934EAC6-8659-4FB9-A4E3-5B160D4BB7FE}" type="presOf" srcId="{7B8AE8E2-BD9E-4A4A-BD64-51DD2991DDF5}" destId="{1AAEB4EF-5962-4701-ABD1-523239F0347F}" srcOrd="1" destOrd="0" presId="urn:microsoft.com/office/officeart/2005/8/layout/vProcess5"/>
    <dgm:cxn modelId="{B993ACD8-4982-4246-9D28-22F05076E6D9}" type="presOf" srcId="{9F4C1F48-615B-4680-9945-0B003804061B}" destId="{C0A9F97E-CD75-40CA-86C0-B5C953AA1A80}" srcOrd="1" destOrd="0" presId="urn:microsoft.com/office/officeart/2005/8/layout/vProcess5"/>
    <dgm:cxn modelId="{3AB802E5-268C-4373-828A-1AB856A75DA5}" type="presOf" srcId="{9F4C1F48-615B-4680-9945-0B003804061B}" destId="{D972E8DE-09C9-429C-9D45-9C8C1BA4970A}" srcOrd="0" destOrd="0" presId="urn:microsoft.com/office/officeart/2005/8/layout/vProcess5"/>
    <dgm:cxn modelId="{B81851E9-ADAB-4E9D-BFC4-4764DC4FB73F}" type="presOf" srcId="{7515B099-A1C6-41A8-AA86-FFC99C6EDB17}" destId="{982301BA-537C-49AB-B337-F0246449FD95}" srcOrd="0" destOrd="0" presId="urn:microsoft.com/office/officeart/2005/8/layout/vProcess5"/>
    <dgm:cxn modelId="{24E1DBEF-0CDA-476F-ABB0-537205753D2C}" type="presOf" srcId="{B7CA680F-18BA-4DB3-85AB-C8BB770BE2BE}" destId="{C2E444CC-0910-45DD-B7A5-5318125BD142}" srcOrd="0" destOrd="0" presId="urn:microsoft.com/office/officeart/2005/8/layout/vProcess5"/>
    <dgm:cxn modelId="{107FA8FB-8FE6-4374-93CC-72A761CA0D6D}" type="presOf" srcId="{9805C7A3-1AEF-41B8-A71E-CA7FA4683A6A}" destId="{1014D75A-1151-406D-B879-DA532E0828C8}" srcOrd="0" destOrd="0" presId="urn:microsoft.com/office/officeart/2005/8/layout/vProcess5"/>
    <dgm:cxn modelId="{3D024C2D-F412-9549-B725-49953BC6DB9B}" type="presParOf" srcId="{1D89D289-B1D9-CC4F-9974-D40E97C1D265}" destId="{B68DE74E-1F19-C34B-9A48-6D2530BF78CE}" srcOrd="0" destOrd="0" presId="urn:microsoft.com/office/officeart/2005/8/layout/vProcess5"/>
    <dgm:cxn modelId="{9C848CB9-C193-43F3-B5AE-461F06C13553}" type="presParOf" srcId="{1D89D289-B1D9-CC4F-9974-D40E97C1D265}" destId="{67011E09-382E-4F6C-9C4B-5FA074BE0017}" srcOrd="1" destOrd="0" presId="urn:microsoft.com/office/officeart/2005/8/layout/vProcess5"/>
    <dgm:cxn modelId="{2680723B-9F12-475F-8E9D-AE9B676BA13C}" type="presParOf" srcId="{1D89D289-B1D9-CC4F-9974-D40E97C1D265}" destId="{C5E01060-7CA7-47E3-A48A-A84201215A45}" srcOrd="2" destOrd="0" presId="urn:microsoft.com/office/officeart/2005/8/layout/vProcess5"/>
    <dgm:cxn modelId="{E9853422-3EF9-4546-AA33-C34909FD2EB1}" type="presParOf" srcId="{1D89D289-B1D9-CC4F-9974-D40E97C1D265}" destId="{D972E8DE-09C9-429C-9D45-9C8C1BA4970A}" srcOrd="3" destOrd="0" presId="urn:microsoft.com/office/officeart/2005/8/layout/vProcess5"/>
    <dgm:cxn modelId="{09D082CC-B601-4F5D-96D4-1033FF8875E4}" type="presParOf" srcId="{1D89D289-B1D9-CC4F-9974-D40E97C1D265}" destId="{19ACDBDF-0399-4BA8-A1E1-964CD51A2345}" srcOrd="4" destOrd="0" presId="urn:microsoft.com/office/officeart/2005/8/layout/vProcess5"/>
    <dgm:cxn modelId="{87DF9179-111F-4BDE-BDF5-7CD2BA4CFE8C}" type="presParOf" srcId="{1D89D289-B1D9-CC4F-9974-D40E97C1D265}" destId="{C2E444CC-0910-45DD-B7A5-5318125BD142}" srcOrd="5" destOrd="0" presId="urn:microsoft.com/office/officeart/2005/8/layout/vProcess5"/>
    <dgm:cxn modelId="{3741E703-940D-46DE-B28E-DE8D085409B7}" type="presParOf" srcId="{1D89D289-B1D9-CC4F-9974-D40E97C1D265}" destId="{982301BA-537C-49AB-B337-F0246449FD95}" srcOrd="6" destOrd="0" presId="urn:microsoft.com/office/officeart/2005/8/layout/vProcess5"/>
    <dgm:cxn modelId="{8AF9818A-1F1D-46D2-B9A4-6EA8E90EF203}" type="presParOf" srcId="{1D89D289-B1D9-CC4F-9974-D40E97C1D265}" destId="{3B8584E9-DE24-4139-9C20-71F2CB610B4C}" srcOrd="7" destOrd="0" presId="urn:microsoft.com/office/officeart/2005/8/layout/vProcess5"/>
    <dgm:cxn modelId="{C5F407E7-0A90-4628-AE4C-17450DDD5D08}" type="presParOf" srcId="{1D89D289-B1D9-CC4F-9974-D40E97C1D265}" destId="{877831FC-D0C7-42E7-B794-4F8FBE4DDC2D}" srcOrd="8" destOrd="0" presId="urn:microsoft.com/office/officeart/2005/8/layout/vProcess5"/>
    <dgm:cxn modelId="{7494B5C5-302B-4768-A6E7-818155C7D7A8}" type="presParOf" srcId="{1D89D289-B1D9-CC4F-9974-D40E97C1D265}" destId="{1014D75A-1151-406D-B879-DA532E0828C8}" srcOrd="9" destOrd="0" presId="urn:microsoft.com/office/officeart/2005/8/layout/vProcess5"/>
    <dgm:cxn modelId="{95B627C6-9E31-4623-87B2-CC4BF393891A}" type="presParOf" srcId="{1D89D289-B1D9-CC4F-9974-D40E97C1D265}" destId="{1AAEB4EF-5962-4701-ABD1-523239F0347F}" srcOrd="10" destOrd="0" presId="urn:microsoft.com/office/officeart/2005/8/layout/vProcess5"/>
    <dgm:cxn modelId="{253D36E3-5B2B-408F-A938-808E74E1B9DB}" type="presParOf" srcId="{1D89D289-B1D9-CC4F-9974-D40E97C1D265}" destId="{A4D1CE22-C966-473D-AC37-95D8EE6A0C6D}" srcOrd="11" destOrd="0" presId="urn:microsoft.com/office/officeart/2005/8/layout/vProcess5"/>
    <dgm:cxn modelId="{66B24395-F981-4E78-A9D0-1FE4A7E9B7C1}" type="presParOf" srcId="{1D89D289-B1D9-CC4F-9974-D40E97C1D265}" destId="{C0A9F97E-CD75-40CA-86C0-B5C953AA1A80}" srcOrd="12" destOrd="0" presId="urn:microsoft.com/office/officeart/2005/8/layout/vProcess5"/>
    <dgm:cxn modelId="{A4676BCE-0749-4068-BD07-399476767E81}" type="presParOf" srcId="{1D89D289-B1D9-CC4F-9974-D40E97C1D265}" destId="{9B523905-9BA5-4F3D-8BE9-AFA263F4479C}" srcOrd="13" destOrd="0" presId="urn:microsoft.com/office/officeart/2005/8/layout/vProcess5"/>
    <dgm:cxn modelId="{E45400E4-9D5C-47F9-A12C-3ACB18165A03}" type="presParOf" srcId="{1D89D289-B1D9-CC4F-9974-D40E97C1D265}" destId="{96FDCD17-E930-427B-AEDF-6DC48001E4F8}"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4233102-45C4-4250-88F4-01D418895CA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nl-NL"/>
        </a:p>
      </dgm:t>
    </dgm:pt>
    <dgm:pt modelId="{CE2A286A-E59F-4AD9-BC54-1E464BF43F9C}">
      <dgm:prSet/>
      <dgm:spPr/>
      <dgm:t>
        <a:bodyPr/>
        <a:lstStyle/>
        <a:p>
          <a:r>
            <a:rPr lang="nl-NL" dirty="0"/>
            <a:t>2. LWB met meerdere </a:t>
          </a:r>
          <a:r>
            <a:rPr lang="nl-NL" dirty="0" err="1"/>
            <a:t>WBI’s</a:t>
          </a:r>
          <a:endParaRPr lang="nl-NL" dirty="0"/>
        </a:p>
      </dgm:t>
    </dgm:pt>
    <dgm:pt modelId="{94C73ABA-7695-46A5-BFB6-F971AE48DA11}" type="parTrans" cxnId="{45D9BD72-B9D4-4787-8D2D-7CF3A442C07B}">
      <dgm:prSet/>
      <dgm:spPr/>
      <dgm:t>
        <a:bodyPr/>
        <a:lstStyle/>
        <a:p>
          <a:endParaRPr lang="nl-NL"/>
        </a:p>
      </dgm:t>
    </dgm:pt>
    <dgm:pt modelId="{B26850E7-4D47-4E98-B885-4576CB5AC03D}" type="sibTrans" cxnId="{45D9BD72-B9D4-4787-8D2D-7CF3A442C07B}">
      <dgm:prSet/>
      <dgm:spPr/>
      <dgm:t>
        <a:bodyPr/>
        <a:lstStyle/>
        <a:p>
          <a:endParaRPr lang="nl-NL"/>
        </a:p>
      </dgm:t>
    </dgm:pt>
    <dgm:pt modelId="{AD1BD298-E659-43C2-A452-05DBE7FF5720}">
      <dgm:prSet/>
      <dgm:spPr/>
      <dgm:t>
        <a:bodyPr/>
        <a:lstStyle/>
        <a:p>
          <a:r>
            <a:rPr lang="nl-NL" dirty="0"/>
            <a:t>3. Oversteken over in dienst zijnd spoor</a:t>
          </a:r>
        </a:p>
      </dgm:t>
    </dgm:pt>
    <dgm:pt modelId="{DF70C2BA-CA02-4094-A706-3D7E4BECCD3A}" type="parTrans" cxnId="{3AB1200A-DFEC-41FF-B072-8E1A9C4EF6DA}">
      <dgm:prSet/>
      <dgm:spPr/>
      <dgm:t>
        <a:bodyPr/>
        <a:lstStyle/>
        <a:p>
          <a:endParaRPr lang="nl-NL"/>
        </a:p>
      </dgm:t>
    </dgm:pt>
    <dgm:pt modelId="{1ECE02A3-0D9B-4C0D-A0EB-8811CE4873EE}" type="sibTrans" cxnId="{3AB1200A-DFEC-41FF-B072-8E1A9C4EF6DA}">
      <dgm:prSet/>
      <dgm:spPr/>
      <dgm:t>
        <a:bodyPr/>
        <a:lstStyle/>
        <a:p>
          <a:endParaRPr lang="nl-NL"/>
        </a:p>
      </dgm:t>
    </dgm:pt>
    <dgm:pt modelId="{D78DF852-F766-47CE-BFFF-5B1A8784D9A1}">
      <dgm:prSet/>
      <dgm:spPr/>
      <dgm:t>
        <a:bodyPr/>
        <a:lstStyle/>
        <a:p>
          <a:r>
            <a:rPr lang="nl-NL" dirty="0">
              <a:solidFill>
                <a:srgbClr val="FFFFFF"/>
              </a:solidFill>
              <a:latin typeface="Calibri" panose="020F0502020204030204"/>
              <a:ea typeface="+mn-ea"/>
              <a:cs typeface="+mn-cs"/>
            </a:rPr>
            <a:t>1. Wisseling van dienst, combineren</a:t>
          </a:r>
          <a:endParaRPr lang="nl-NL" dirty="0"/>
        </a:p>
      </dgm:t>
    </dgm:pt>
    <dgm:pt modelId="{54CB68BE-67DD-4FD2-AA64-D7B3A6654D56}" type="parTrans" cxnId="{0C4F34EE-CC8D-46DE-9890-2EB2B5DF79A8}">
      <dgm:prSet/>
      <dgm:spPr/>
      <dgm:t>
        <a:bodyPr/>
        <a:lstStyle/>
        <a:p>
          <a:endParaRPr lang="nl-NL"/>
        </a:p>
      </dgm:t>
    </dgm:pt>
    <dgm:pt modelId="{FC5CFC6D-76A4-40E4-8859-A4D865697DED}" type="sibTrans" cxnId="{0C4F34EE-CC8D-46DE-9890-2EB2B5DF79A8}">
      <dgm:prSet/>
      <dgm:spPr/>
      <dgm:t>
        <a:bodyPr/>
        <a:lstStyle/>
        <a:p>
          <a:endParaRPr lang="nl-NL"/>
        </a:p>
      </dgm:t>
    </dgm:pt>
    <dgm:pt modelId="{81A1BA6E-CA93-7E45-BFD4-D46242387AED}" type="pres">
      <dgm:prSet presAssocID="{84233102-45C4-4250-88F4-01D418895CAB}" presName="linear" presStyleCnt="0">
        <dgm:presLayoutVars>
          <dgm:animLvl val="lvl"/>
          <dgm:resizeHandles val="exact"/>
        </dgm:presLayoutVars>
      </dgm:prSet>
      <dgm:spPr/>
    </dgm:pt>
    <dgm:pt modelId="{2ED1828D-A415-4F0E-BFA4-0D124AC62E96}" type="pres">
      <dgm:prSet presAssocID="{D78DF852-F766-47CE-BFFF-5B1A8784D9A1}" presName="parentText" presStyleLbl="node1" presStyleIdx="0" presStyleCnt="3">
        <dgm:presLayoutVars>
          <dgm:chMax val="0"/>
          <dgm:bulletEnabled val="1"/>
        </dgm:presLayoutVars>
      </dgm:prSet>
      <dgm:spPr/>
    </dgm:pt>
    <dgm:pt modelId="{A8524278-1A4A-4AD3-8D01-AA7923C95306}" type="pres">
      <dgm:prSet presAssocID="{FC5CFC6D-76A4-40E4-8859-A4D865697DED}" presName="spacer" presStyleCnt="0"/>
      <dgm:spPr/>
    </dgm:pt>
    <dgm:pt modelId="{9780D3FB-5A2B-0041-BCDA-2607CD7DA3BD}" type="pres">
      <dgm:prSet presAssocID="{CE2A286A-E59F-4AD9-BC54-1E464BF43F9C}" presName="parentText" presStyleLbl="node1" presStyleIdx="1" presStyleCnt="3">
        <dgm:presLayoutVars>
          <dgm:chMax val="0"/>
          <dgm:bulletEnabled val="1"/>
        </dgm:presLayoutVars>
      </dgm:prSet>
      <dgm:spPr/>
    </dgm:pt>
    <dgm:pt modelId="{E62156DA-2A7E-574A-B55D-A1A45F1F0830}" type="pres">
      <dgm:prSet presAssocID="{B26850E7-4D47-4E98-B885-4576CB5AC03D}" presName="spacer" presStyleCnt="0"/>
      <dgm:spPr/>
    </dgm:pt>
    <dgm:pt modelId="{83120C47-D51A-254B-BDA4-3578DFF58325}" type="pres">
      <dgm:prSet presAssocID="{AD1BD298-E659-43C2-A452-05DBE7FF5720}" presName="parentText" presStyleLbl="node1" presStyleIdx="2" presStyleCnt="3">
        <dgm:presLayoutVars>
          <dgm:chMax val="0"/>
          <dgm:bulletEnabled val="1"/>
        </dgm:presLayoutVars>
      </dgm:prSet>
      <dgm:spPr/>
    </dgm:pt>
  </dgm:ptLst>
  <dgm:cxnLst>
    <dgm:cxn modelId="{3AB1200A-DFEC-41FF-B072-8E1A9C4EF6DA}" srcId="{84233102-45C4-4250-88F4-01D418895CAB}" destId="{AD1BD298-E659-43C2-A452-05DBE7FF5720}" srcOrd="2" destOrd="0" parTransId="{DF70C2BA-CA02-4094-A706-3D7E4BECCD3A}" sibTransId="{1ECE02A3-0D9B-4C0D-A0EB-8811CE4873EE}"/>
    <dgm:cxn modelId="{95431640-52CD-4E56-BBDD-7C7689562F7A}" type="presOf" srcId="{D78DF852-F766-47CE-BFFF-5B1A8784D9A1}" destId="{2ED1828D-A415-4F0E-BFA4-0D124AC62E96}" srcOrd="0" destOrd="0" presId="urn:microsoft.com/office/officeart/2005/8/layout/vList2"/>
    <dgm:cxn modelId="{45D9BD72-B9D4-4787-8D2D-7CF3A442C07B}" srcId="{84233102-45C4-4250-88F4-01D418895CAB}" destId="{CE2A286A-E59F-4AD9-BC54-1E464BF43F9C}" srcOrd="1" destOrd="0" parTransId="{94C73ABA-7695-46A5-BFB6-F971AE48DA11}" sibTransId="{B26850E7-4D47-4E98-B885-4576CB5AC03D}"/>
    <dgm:cxn modelId="{5E752077-047F-6544-8A0D-017C62E5EC5B}" type="presOf" srcId="{AD1BD298-E659-43C2-A452-05DBE7FF5720}" destId="{83120C47-D51A-254B-BDA4-3578DFF58325}" srcOrd="0" destOrd="0" presId="urn:microsoft.com/office/officeart/2005/8/layout/vList2"/>
    <dgm:cxn modelId="{CA9CF499-C7BB-544D-821D-69D07A320B8F}" type="presOf" srcId="{CE2A286A-E59F-4AD9-BC54-1E464BF43F9C}" destId="{9780D3FB-5A2B-0041-BCDA-2607CD7DA3BD}" srcOrd="0" destOrd="0" presId="urn:microsoft.com/office/officeart/2005/8/layout/vList2"/>
    <dgm:cxn modelId="{574F97AE-321D-6D42-91FF-BB25088D7E4F}" type="presOf" srcId="{84233102-45C4-4250-88F4-01D418895CAB}" destId="{81A1BA6E-CA93-7E45-BFD4-D46242387AED}" srcOrd="0" destOrd="0" presId="urn:microsoft.com/office/officeart/2005/8/layout/vList2"/>
    <dgm:cxn modelId="{0C4F34EE-CC8D-46DE-9890-2EB2B5DF79A8}" srcId="{84233102-45C4-4250-88F4-01D418895CAB}" destId="{D78DF852-F766-47CE-BFFF-5B1A8784D9A1}" srcOrd="0" destOrd="0" parTransId="{54CB68BE-67DD-4FD2-AA64-D7B3A6654D56}" sibTransId="{FC5CFC6D-76A4-40E4-8859-A4D865697DED}"/>
    <dgm:cxn modelId="{D8838461-71B2-45BE-8D5C-FBA79C81E46D}" type="presParOf" srcId="{81A1BA6E-CA93-7E45-BFD4-D46242387AED}" destId="{2ED1828D-A415-4F0E-BFA4-0D124AC62E96}" srcOrd="0" destOrd="0" presId="urn:microsoft.com/office/officeart/2005/8/layout/vList2"/>
    <dgm:cxn modelId="{2EF188B3-EDEB-41C0-BB75-F932BF809AD2}" type="presParOf" srcId="{81A1BA6E-CA93-7E45-BFD4-D46242387AED}" destId="{A8524278-1A4A-4AD3-8D01-AA7923C95306}" srcOrd="1" destOrd="0" presId="urn:microsoft.com/office/officeart/2005/8/layout/vList2"/>
    <dgm:cxn modelId="{D07DE6F9-8B9F-654A-BF7C-3C20705D6635}" type="presParOf" srcId="{81A1BA6E-CA93-7E45-BFD4-D46242387AED}" destId="{9780D3FB-5A2B-0041-BCDA-2607CD7DA3BD}" srcOrd="2" destOrd="0" presId="urn:microsoft.com/office/officeart/2005/8/layout/vList2"/>
    <dgm:cxn modelId="{0B16572A-3F85-7243-B6BC-DEC407EEC480}" type="presParOf" srcId="{81A1BA6E-CA93-7E45-BFD4-D46242387AED}" destId="{E62156DA-2A7E-574A-B55D-A1A45F1F0830}" srcOrd="3" destOrd="0" presId="urn:microsoft.com/office/officeart/2005/8/layout/vList2"/>
    <dgm:cxn modelId="{F35D0096-D715-9D4B-80B1-A422C020366C}" type="presParOf" srcId="{81A1BA6E-CA93-7E45-BFD4-D46242387AED}" destId="{83120C47-D51A-254B-BDA4-3578DFF58325}"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4233102-45C4-4250-88F4-01D418895CA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nl-NL"/>
        </a:p>
      </dgm:t>
    </dgm:pt>
    <dgm:pt modelId="{CC39CFE7-FE34-4883-9B75-738C438AA4F1}">
      <dgm:prSet phldrT="[Tekst]"/>
      <dgm:spPr/>
      <dgm:t>
        <a:bodyPr/>
        <a:lstStyle/>
        <a:p>
          <a:r>
            <a:rPr lang="nl-NL" dirty="0"/>
            <a:t>4. Meerdere ploegen in één werklocatie + één LLV meerdere ploegen</a:t>
          </a:r>
        </a:p>
      </dgm:t>
    </dgm:pt>
    <dgm:pt modelId="{B17A23CF-FD4D-4777-BC80-6E06A0BA0F73}" type="parTrans" cxnId="{956D4FB6-42EC-4FE6-A9C6-E3E102C0AA6B}">
      <dgm:prSet/>
      <dgm:spPr/>
      <dgm:t>
        <a:bodyPr/>
        <a:lstStyle/>
        <a:p>
          <a:endParaRPr lang="nl-NL"/>
        </a:p>
      </dgm:t>
    </dgm:pt>
    <dgm:pt modelId="{01345459-BF2C-4527-BC77-33D3DBA4D695}" type="sibTrans" cxnId="{956D4FB6-42EC-4FE6-A9C6-E3E102C0AA6B}">
      <dgm:prSet/>
      <dgm:spPr/>
      <dgm:t>
        <a:bodyPr/>
        <a:lstStyle/>
        <a:p>
          <a:endParaRPr lang="nl-NL"/>
        </a:p>
      </dgm:t>
    </dgm:pt>
    <dgm:pt modelId="{1D697FC7-AD25-4E7C-9F22-4B96CCC35D5F}">
      <dgm:prSet/>
      <dgm:spPr/>
      <dgm:t>
        <a:bodyPr/>
        <a:lstStyle/>
        <a:p>
          <a:r>
            <a:rPr lang="nl-NL" dirty="0"/>
            <a:t>5. Zijwaartse begrenzing railgebonden voertuigen</a:t>
          </a:r>
        </a:p>
      </dgm:t>
    </dgm:pt>
    <dgm:pt modelId="{01D0CE15-9F2B-497A-9A57-BC4223D5FDEC}" type="parTrans" cxnId="{F18E8BB9-1B37-418A-A5B1-C09C0E482460}">
      <dgm:prSet/>
      <dgm:spPr/>
      <dgm:t>
        <a:bodyPr/>
        <a:lstStyle/>
        <a:p>
          <a:endParaRPr lang="nl-NL"/>
        </a:p>
      </dgm:t>
    </dgm:pt>
    <dgm:pt modelId="{2A92718C-94BA-4B81-8B94-5C644CABDA71}" type="sibTrans" cxnId="{F18E8BB9-1B37-418A-A5B1-C09C0E482460}">
      <dgm:prSet/>
      <dgm:spPr/>
      <dgm:t>
        <a:bodyPr/>
        <a:lstStyle/>
        <a:p>
          <a:endParaRPr lang="nl-NL"/>
        </a:p>
      </dgm:t>
    </dgm:pt>
    <dgm:pt modelId="{D077149A-1223-470B-A19B-70BB4BC3A9DD}">
      <dgm:prSet/>
      <dgm:spPr/>
      <dgm:t>
        <a:bodyPr/>
        <a:lstStyle/>
        <a:p>
          <a:r>
            <a:rPr lang="nl-NL" dirty="0"/>
            <a:t>6. Repeterende werkzaamheden bij PW-VHM</a:t>
          </a:r>
        </a:p>
      </dgm:t>
    </dgm:pt>
    <dgm:pt modelId="{2C386AAC-BB4F-4C76-8198-8BD439CF0D3F}" type="parTrans" cxnId="{2F1273C4-E0A9-45E3-A586-29C46A6C8FEE}">
      <dgm:prSet/>
      <dgm:spPr/>
      <dgm:t>
        <a:bodyPr/>
        <a:lstStyle/>
        <a:p>
          <a:endParaRPr lang="nl-NL"/>
        </a:p>
      </dgm:t>
    </dgm:pt>
    <dgm:pt modelId="{3FBD37A6-AEC4-47CA-82A7-19BA14EA1984}" type="sibTrans" cxnId="{2F1273C4-E0A9-45E3-A586-29C46A6C8FEE}">
      <dgm:prSet/>
      <dgm:spPr/>
      <dgm:t>
        <a:bodyPr/>
        <a:lstStyle/>
        <a:p>
          <a:endParaRPr lang="nl-NL"/>
        </a:p>
      </dgm:t>
    </dgm:pt>
    <dgm:pt modelId="{7104E144-5F16-422C-ADF4-CD44F57E18F8}">
      <dgm:prSet/>
      <dgm:spPr/>
      <dgm:t>
        <a:bodyPr/>
        <a:lstStyle/>
        <a:p>
          <a:r>
            <a:rPr lang="nl-NL" dirty="0"/>
            <a:t>7. Verantwoordelijkheden in het V&amp;G ontwerp- en bouwproces</a:t>
          </a:r>
        </a:p>
      </dgm:t>
    </dgm:pt>
    <dgm:pt modelId="{DD6E6240-968A-4A41-BB7D-F16406B25478}" type="parTrans" cxnId="{980029A5-3051-42B7-9C17-073BA036F352}">
      <dgm:prSet/>
      <dgm:spPr/>
      <dgm:t>
        <a:bodyPr/>
        <a:lstStyle/>
        <a:p>
          <a:endParaRPr lang="nl-NL"/>
        </a:p>
      </dgm:t>
    </dgm:pt>
    <dgm:pt modelId="{2ED0B672-C329-43DC-89F9-3C30E7BEE118}" type="sibTrans" cxnId="{980029A5-3051-42B7-9C17-073BA036F352}">
      <dgm:prSet/>
      <dgm:spPr/>
      <dgm:t>
        <a:bodyPr/>
        <a:lstStyle/>
        <a:p>
          <a:endParaRPr lang="nl-NL"/>
        </a:p>
      </dgm:t>
    </dgm:pt>
    <dgm:pt modelId="{00EF792C-9988-46F3-A4D9-97B10ED2268A}">
      <dgm:prSet/>
      <dgm:spPr/>
      <dgm:t>
        <a:bodyPr/>
        <a:lstStyle/>
        <a:p>
          <a:r>
            <a:rPr lang="nl-NL" dirty="0"/>
            <a:t>8. Best Practices niet spoorgebonden voertuigen</a:t>
          </a:r>
        </a:p>
      </dgm:t>
    </dgm:pt>
    <dgm:pt modelId="{AB7BF3F1-D63A-4CC2-8F50-A43D826AA7FE}" type="parTrans" cxnId="{E853B51B-8AC7-4BE8-9D19-73106ED79972}">
      <dgm:prSet/>
      <dgm:spPr/>
      <dgm:t>
        <a:bodyPr/>
        <a:lstStyle/>
        <a:p>
          <a:endParaRPr lang="nl-NL"/>
        </a:p>
      </dgm:t>
    </dgm:pt>
    <dgm:pt modelId="{78DE4FE3-1C2D-42DB-ACC2-087A81541B72}" type="sibTrans" cxnId="{E853B51B-8AC7-4BE8-9D19-73106ED79972}">
      <dgm:prSet/>
      <dgm:spPr/>
      <dgm:t>
        <a:bodyPr/>
        <a:lstStyle/>
        <a:p>
          <a:endParaRPr lang="nl-NL"/>
        </a:p>
      </dgm:t>
    </dgm:pt>
    <dgm:pt modelId="{5388D956-9AEE-4937-A9C2-107E531639A6}">
      <dgm:prSet/>
      <dgm:spPr/>
      <dgm:t>
        <a:bodyPr/>
        <a:lstStyle/>
        <a:p>
          <a:r>
            <a:rPr lang="nl-NL" dirty="0"/>
            <a:t>9. Brancherichtlijnen opgenomen</a:t>
          </a:r>
        </a:p>
      </dgm:t>
    </dgm:pt>
    <dgm:pt modelId="{2CE3AE89-A6A9-46A5-A567-BF64BE1103CF}" type="parTrans" cxnId="{D6E0E3B3-553E-4CDD-9132-3684A5BE6C44}">
      <dgm:prSet/>
      <dgm:spPr/>
      <dgm:t>
        <a:bodyPr/>
        <a:lstStyle/>
        <a:p>
          <a:endParaRPr lang="nl-NL"/>
        </a:p>
      </dgm:t>
    </dgm:pt>
    <dgm:pt modelId="{94A22837-571D-48CF-9BC8-74F9CCE85CC9}" type="sibTrans" cxnId="{D6E0E3B3-553E-4CDD-9132-3684A5BE6C44}">
      <dgm:prSet/>
      <dgm:spPr/>
      <dgm:t>
        <a:bodyPr/>
        <a:lstStyle/>
        <a:p>
          <a:endParaRPr lang="nl-NL"/>
        </a:p>
      </dgm:t>
    </dgm:pt>
    <dgm:pt modelId="{17C065D3-3EBC-43BA-A91A-373E6A9879C7}">
      <dgm:prSet/>
      <dgm:spPr/>
      <dgm:t>
        <a:bodyPr/>
        <a:lstStyle/>
        <a:p>
          <a:r>
            <a:rPr lang="nl-NL" dirty="0"/>
            <a:t>10. Niet opnemen mogelijkheid Beheerste Toelating (voorlopig geparkeerd)</a:t>
          </a:r>
        </a:p>
      </dgm:t>
    </dgm:pt>
    <dgm:pt modelId="{AF2F735E-D91E-4728-B064-50E03D3F4BE9}" type="parTrans" cxnId="{B89FDCA7-2FD8-49E7-94A3-48BA13855FF9}">
      <dgm:prSet/>
      <dgm:spPr/>
      <dgm:t>
        <a:bodyPr/>
        <a:lstStyle/>
        <a:p>
          <a:endParaRPr lang="nl-NL"/>
        </a:p>
      </dgm:t>
    </dgm:pt>
    <dgm:pt modelId="{C20BC182-25A7-4021-885C-CA86B66E3691}" type="sibTrans" cxnId="{B89FDCA7-2FD8-49E7-94A3-48BA13855FF9}">
      <dgm:prSet/>
      <dgm:spPr/>
      <dgm:t>
        <a:bodyPr/>
        <a:lstStyle/>
        <a:p>
          <a:endParaRPr lang="nl-NL"/>
        </a:p>
      </dgm:t>
    </dgm:pt>
    <dgm:pt modelId="{BB507E10-8E2B-094B-9F69-EE12104E443F}" type="pres">
      <dgm:prSet presAssocID="{84233102-45C4-4250-88F4-01D418895CAB}" presName="linear" presStyleCnt="0">
        <dgm:presLayoutVars>
          <dgm:animLvl val="lvl"/>
          <dgm:resizeHandles val="exact"/>
        </dgm:presLayoutVars>
      </dgm:prSet>
      <dgm:spPr/>
    </dgm:pt>
    <dgm:pt modelId="{B0D40975-5F88-254E-8067-2390C015D1CD}" type="pres">
      <dgm:prSet presAssocID="{CC39CFE7-FE34-4883-9B75-738C438AA4F1}" presName="parentText" presStyleLbl="node1" presStyleIdx="0" presStyleCnt="7" custScaleY="77360">
        <dgm:presLayoutVars>
          <dgm:chMax val="0"/>
          <dgm:bulletEnabled val="1"/>
        </dgm:presLayoutVars>
      </dgm:prSet>
      <dgm:spPr/>
    </dgm:pt>
    <dgm:pt modelId="{86AEEF22-4B82-1343-9834-331F3E0A957A}" type="pres">
      <dgm:prSet presAssocID="{01345459-BF2C-4527-BC77-33D3DBA4D695}" presName="spacer" presStyleCnt="0"/>
      <dgm:spPr/>
    </dgm:pt>
    <dgm:pt modelId="{368EEB24-3B1E-8444-9EB9-4EF91B27F0F7}" type="pres">
      <dgm:prSet presAssocID="{1D697FC7-AD25-4E7C-9F22-4B96CCC35D5F}" presName="parentText" presStyleLbl="node1" presStyleIdx="1" presStyleCnt="7">
        <dgm:presLayoutVars>
          <dgm:chMax val="0"/>
          <dgm:bulletEnabled val="1"/>
        </dgm:presLayoutVars>
      </dgm:prSet>
      <dgm:spPr/>
    </dgm:pt>
    <dgm:pt modelId="{30DAD786-F3B8-AC44-94CE-4CD1683412C7}" type="pres">
      <dgm:prSet presAssocID="{2A92718C-94BA-4B81-8B94-5C644CABDA71}" presName="spacer" presStyleCnt="0"/>
      <dgm:spPr/>
    </dgm:pt>
    <dgm:pt modelId="{7B30D144-5895-DB49-9E3B-E8EE7CF298E5}" type="pres">
      <dgm:prSet presAssocID="{D077149A-1223-470B-A19B-70BB4BC3A9DD}" presName="parentText" presStyleLbl="node1" presStyleIdx="2" presStyleCnt="7">
        <dgm:presLayoutVars>
          <dgm:chMax val="0"/>
          <dgm:bulletEnabled val="1"/>
        </dgm:presLayoutVars>
      </dgm:prSet>
      <dgm:spPr/>
    </dgm:pt>
    <dgm:pt modelId="{D61C9874-B618-024A-91D3-ADC627391600}" type="pres">
      <dgm:prSet presAssocID="{3FBD37A6-AEC4-47CA-82A7-19BA14EA1984}" presName="spacer" presStyleCnt="0"/>
      <dgm:spPr/>
    </dgm:pt>
    <dgm:pt modelId="{3224946C-B4B4-B944-890E-C97E235A69CC}" type="pres">
      <dgm:prSet presAssocID="{7104E144-5F16-422C-ADF4-CD44F57E18F8}" presName="parentText" presStyleLbl="node1" presStyleIdx="3" presStyleCnt="7">
        <dgm:presLayoutVars>
          <dgm:chMax val="0"/>
          <dgm:bulletEnabled val="1"/>
        </dgm:presLayoutVars>
      </dgm:prSet>
      <dgm:spPr/>
    </dgm:pt>
    <dgm:pt modelId="{F80498A1-70C5-B741-B58C-E5E27F223D55}" type="pres">
      <dgm:prSet presAssocID="{2ED0B672-C329-43DC-89F9-3C30E7BEE118}" presName="spacer" presStyleCnt="0"/>
      <dgm:spPr/>
    </dgm:pt>
    <dgm:pt modelId="{89A8A213-63F6-8340-9AC3-568C2C7304CA}" type="pres">
      <dgm:prSet presAssocID="{00EF792C-9988-46F3-A4D9-97B10ED2268A}" presName="parentText" presStyleLbl="node1" presStyleIdx="4" presStyleCnt="7">
        <dgm:presLayoutVars>
          <dgm:chMax val="0"/>
          <dgm:bulletEnabled val="1"/>
        </dgm:presLayoutVars>
      </dgm:prSet>
      <dgm:spPr/>
    </dgm:pt>
    <dgm:pt modelId="{D783224B-0AAE-3C41-9915-AED0E0586739}" type="pres">
      <dgm:prSet presAssocID="{78DE4FE3-1C2D-42DB-ACC2-087A81541B72}" presName="spacer" presStyleCnt="0"/>
      <dgm:spPr/>
    </dgm:pt>
    <dgm:pt modelId="{6D627E30-29AA-8B42-BAD7-CE80609A55AA}" type="pres">
      <dgm:prSet presAssocID="{5388D956-9AEE-4937-A9C2-107E531639A6}" presName="parentText" presStyleLbl="node1" presStyleIdx="5" presStyleCnt="7">
        <dgm:presLayoutVars>
          <dgm:chMax val="0"/>
          <dgm:bulletEnabled val="1"/>
        </dgm:presLayoutVars>
      </dgm:prSet>
      <dgm:spPr/>
    </dgm:pt>
    <dgm:pt modelId="{00968AB2-0EE9-CA42-AA7D-1205BA8EA3D7}" type="pres">
      <dgm:prSet presAssocID="{94A22837-571D-48CF-9BC8-74F9CCE85CC9}" presName="spacer" presStyleCnt="0"/>
      <dgm:spPr/>
    </dgm:pt>
    <dgm:pt modelId="{4A8CDD73-A990-E843-AE07-4E29E72CAE2D}" type="pres">
      <dgm:prSet presAssocID="{17C065D3-3EBC-43BA-A91A-373E6A9879C7}" presName="parentText" presStyleLbl="node1" presStyleIdx="6" presStyleCnt="7">
        <dgm:presLayoutVars>
          <dgm:chMax val="0"/>
          <dgm:bulletEnabled val="1"/>
        </dgm:presLayoutVars>
      </dgm:prSet>
      <dgm:spPr/>
    </dgm:pt>
  </dgm:ptLst>
  <dgm:cxnLst>
    <dgm:cxn modelId="{E853B51B-8AC7-4BE8-9D19-73106ED79972}" srcId="{84233102-45C4-4250-88F4-01D418895CAB}" destId="{00EF792C-9988-46F3-A4D9-97B10ED2268A}" srcOrd="4" destOrd="0" parTransId="{AB7BF3F1-D63A-4CC2-8F50-A43D826AA7FE}" sibTransId="{78DE4FE3-1C2D-42DB-ACC2-087A81541B72}"/>
    <dgm:cxn modelId="{20B98672-0CA2-9745-BB6A-675DFA028310}" type="presOf" srcId="{84233102-45C4-4250-88F4-01D418895CAB}" destId="{BB507E10-8E2B-094B-9F69-EE12104E443F}" srcOrd="0" destOrd="0" presId="urn:microsoft.com/office/officeart/2005/8/layout/vList2"/>
    <dgm:cxn modelId="{09E82B53-E61D-7049-B70E-7D7B9AE105AE}" type="presOf" srcId="{CC39CFE7-FE34-4883-9B75-738C438AA4F1}" destId="{B0D40975-5F88-254E-8067-2390C015D1CD}" srcOrd="0" destOrd="0" presId="urn:microsoft.com/office/officeart/2005/8/layout/vList2"/>
    <dgm:cxn modelId="{79D40876-3135-8D43-8901-B7F279B2A9D9}" type="presOf" srcId="{5388D956-9AEE-4937-A9C2-107E531639A6}" destId="{6D627E30-29AA-8B42-BAD7-CE80609A55AA}" srcOrd="0" destOrd="0" presId="urn:microsoft.com/office/officeart/2005/8/layout/vList2"/>
    <dgm:cxn modelId="{6E4A2893-8C7F-7E4E-831B-463DECA9A9C1}" type="presOf" srcId="{00EF792C-9988-46F3-A4D9-97B10ED2268A}" destId="{89A8A213-63F6-8340-9AC3-568C2C7304CA}" srcOrd="0" destOrd="0" presId="urn:microsoft.com/office/officeart/2005/8/layout/vList2"/>
    <dgm:cxn modelId="{DAEDDE9D-EB20-9B4E-89D2-0E1596B35AF3}" type="presOf" srcId="{7104E144-5F16-422C-ADF4-CD44F57E18F8}" destId="{3224946C-B4B4-B944-890E-C97E235A69CC}" srcOrd="0" destOrd="0" presId="urn:microsoft.com/office/officeart/2005/8/layout/vList2"/>
    <dgm:cxn modelId="{980029A5-3051-42B7-9C17-073BA036F352}" srcId="{84233102-45C4-4250-88F4-01D418895CAB}" destId="{7104E144-5F16-422C-ADF4-CD44F57E18F8}" srcOrd="3" destOrd="0" parTransId="{DD6E6240-968A-4A41-BB7D-F16406B25478}" sibTransId="{2ED0B672-C329-43DC-89F9-3C30E7BEE118}"/>
    <dgm:cxn modelId="{CB2682A6-7B09-284C-A254-35A97E8CF1DB}" type="presOf" srcId="{D077149A-1223-470B-A19B-70BB4BC3A9DD}" destId="{7B30D144-5895-DB49-9E3B-E8EE7CF298E5}" srcOrd="0" destOrd="0" presId="urn:microsoft.com/office/officeart/2005/8/layout/vList2"/>
    <dgm:cxn modelId="{B89FDCA7-2FD8-49E7-94A3-48BA13855FF9}" srcId="{84233102-45C4-4250-88F4-01D418895CAB}" destId="{17C065D3-3EBC-43BA-A91A-373E6A9879C7}" srcOrd="6" destOrd="0" parTransId="{AF2F735E-D91E-4728-B064-50E03D3F4BE9}" sibTransId="{C20BC182-25A7-4021-885C-CA86B66E3691}"/>
    <dgm:cxn modelId="{D6E0E3B3-553E-4CDD-9132-3684A5BE6C44}" srcId="{84233102-45C4-4250-88F4-01D418895CAB}" destId="{5388D956-9AEE-4937-A9C2-107E531639A6}" srcOrd="5" destOrd="0" parTransId="{2CE3AE89-A6A9-46A5-A567-BF64BE1103CF}" sibTransId="{94A22837-571D-48CF-9BC8-74F9CCE85CC9}"/>
    <dgm:cxn modelId="{3F8901B5-0400-6D42-9612-36803BD32228}" type="presOf" srcId="{1D697FC7-AD25-4E7C-9F22-4B96CCC35D5F}" destId="{368EEB24-3B1E-8444-9EB9-4EF91B27F0F7}" srcOrd="0" destOrd="0" presId="urn:microsoft.com/office/officeart/2005/8/layout/vList2"/>
    <dgm:cxn modelId="{956D4FB6-42EC-4FE6-A9C6-E3E102C0AA6B}" srcId="{84233102-45C4-4250-88F4-01D418895CAB}" destId="{CC39CFE7-FE34-4883-9B75-738C438AA4F1}" srcOrd="0" destOrd="0" parTransId="{B17A23CF-FD4D-4777-BC80-6E06A0BA0F73}" sibTransId="{01345459-BF2C-4527-BC77-33D3DBA4D695}"/>
    <dgm:cxn modelId="{F18E8BB9-1B37-418A-A5B1-C09C0E482460}" srcId="{84233102-45C4-4250-88F4-01D418895CAB}" destId="{1D697FC7-AD25-4E7C-9F22-4B96CCC35D5F}" srcOrd="1" destOrd="0" parTransId="{01D0CE15-9F2B-497A-9A57-BC4223D5FDEC}" sibTransId="{2A92718C-94BA-4B81-8B94-5C644CABDA71}"/>
    <dgm:cxn modelId="{2F1273C4-E0A9-45E3-A586-29C46A6C8FEE}" srcId="{84233102-45C4-4250-88F4-01D418895CAB}" destId="{D077149A-1223-470B-A19B-70BB4BC3A9DD}" srcOrd="2" destOrd="0" parTransId="{2C386AAC-BB4F-4C76-8198-8BD439CF0D3F}" sibTransId="{3FBD37A6-AEC4-47CA-82A7-19BA14EA1984}"/>
    <dgm:cxn modelId="{77C95ADB-9F58-144B-AAD6-D7AC597A1DAD}" type="presOf" srcId="{17C065D3-3EBC-43BA-A91A-373E6A9879C7}" destId="{4A8CDD73-A990-E843-AE07-4E29E72CAE2D}" srcOrd="0" destOrd="0" presId="urn:microsoft.com/office/officeart/2005/8/layout/vList2"/>
    <dgm:cxn modelId="{623618FE-52AB-3641-96CF-FBA3FFC91B3F}" type="presParOf" srcId="{BB507E10-8E2B-094B-9F69-EE12104E443F}" destId="{B0D40975-5F88-254E-8067-2390C015D1CD}" srcOrd="0" destOrd="0" presId="urn:microsoft.com/office/officeart/2005/8/layout/vList2"/>
    <dgm:cxn modelId="{B375C737-E62B-F840-8F49-3EE489689D56}" type="presParOf" srcId="{BB507E10-8E2B-094B-9F69-EE12104E443F}" destId="{86AEEF22-4B82-1343-9834-331F3E0A957A}" srcOrd="1" destOrd="0" presId="urn:microsoft.com/office/officeart/2005/8/layout/vList2"/>
    <dgm:cxn modelId="{89B97BAA-E2EE-9F47-8A92-8F5CDAD8FD5B}" type="presParOf" srcId="{BB507E10-8E2B-094B-9F69-EE12104E443F}" destId="{368EEB24-3B1E-8444-9EB9-4EF91B27F0F7}" srcOrd="2" destOrd="0" presId="urn:microsoft.com/office/officeart/2005/8/layout/vList2"/>
    <dgm:cxn modelId="{959085F2-D7B0-ED45-90D7-E8150D1C0B8D}" type="presParOf" srcId="{BB507E10-8E2B-094B-9F69-EE12104E443F}" destId="{30DAD786-F3B8-AC44-94CE-4CD1683412C7}" srcOrd="3" destOrd="0" presId="urn:microsoft.com/office/officeart/2005/8/layout/vList2"/>
    <dgm:cxn modelId="{04284625-6C5A-2746-9541-8636BE5B213A}" type="presParOf" srcId="{BB507E10-8E2B-094B-9F69-EE12104E443F}" destId="{7B30D144-5895-DB49-9E3B-E8EE7CF298E5}" srcOrd="4" destOrd="0" presId="urn:microsoft.com/office/officeart/2005/8/layout/vList2"/>
    <dgm:cxn modelId="{E748AF7B-40CF-964F-AF72-ABCDCB73B390}" type="presParOf" srcId="{BB507E10-8E2B-094B-9F69-EE12104E443F}" destId="{D61C9874-B618-024A-91D3-ADC627391600}" srcOrd="5" destOrd="0" presId="urn:microsoft.com/office/officeart/2005/8/layout/vList2"/>
    <dgm:cxn modelId="{F74652D9-7D37-DE41-932D-35D55CD6736E}" type="presParOf" srcId="{BB507E10-8E2B-094B-9F69-EE12104E443F}" destId="{3224946C-B4B4-B944-890E-C97E235A69CC}" srcOrd="6" destOrd="0" presId="urn:microsoft.com/office/officeart/2005/8/layout/vList2"/>
    <dgm:cxn modelId="{B1B54CAE-8244-6644-9375-5F376AEAC60E}" type="presParOf" srcId="{BB507E10-8E2B-094B-9F69-EE12104E443F}" destId="{F80498A1-70C5-B741-B58C-E5E27F223D55}" srcOrd="7" destOrd="0" presId="urn:microsoft.com/office/officeart/2005/8/layout/vList2"/>
    <dgm:cxn modelId="{2B717B18-265E-3949-BAA4-C383D81DD541}" type="presParOf" srcId="{BB507E10-8E2B-094B-9F69-EE12104E443F}" destId="{89A8A213-63F6-8340-9AC3-568C2C7304CA}" srcOrd="8" destOrd="0" presId="urn:microsoft.com/office/officeart/2005/8/layout/vList2"/>
    <dgm:cxn modelId="{9433DB13-9A48-9247-BAD4-636A2A61D504}" type="presParOf" srcId="{BB507E10-8E2B-094B-9F69-EE12104E443F}" destId="{D783224B-0AAE-3C41-9915-AED0E0586739}" srcOrd="9" destOrd="0" presId="urn:microsoft.com/office/officeart/2005/8/layout/vList2"/>
    <dgm:cxn modelId="{BF485324-D9E3-5C43-8E76-B5D4A61C91FC}" type="presParOf" srcId="{BB507E10-8E2B-094B-9F69-EE12104E443F}" destId="{6D627E30-29AA-8B42-BAD7-CE80609A55AA}" srcOrd="10" destOrd="0" presId="urn:microsoft.com/office/officeart/2005/8/layout/vList2"/>
    <dgm:cxn modelId="{FA860696-8C8D-EE4B-920E-A51D7F4D61CA}" type="presParOf" srcId="{BB507E10-8E2B-094B-9F69-EE12104E443F}" destId="{00968AB2-0EE9-CA42-AA7D-1205BA8EA3D7}" srcOrd="11" destOrd="0" presId="urn:microsoft.com/office/officeart/2005/8/layout/vList2"/>
    <dgm:cxn modelId="{ED570A66-AF69-6E4F-8A54-7A87228CA3A4}" type="presParOf" srcId="{BB507E10-8E2B-094B-9F69-EE12104E443F}" destId="{4A8CDD73-A990-E843-AE07-4E29E72CAE2D}"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4233102-45C4-4250-88F4-01D418895CA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nl-NL"/>
        </a:p>
      </dgm:t>
    </dgm:pt>
    <dgm:pt modelId="{CC39CFE7-FE34-4883-9B75-738C438AA4F1}">
      <dgm:prSet phldrT="[Tekst]"/>
      <dgm:spPr/>
      <dgm:t>
        <a:bodyPr/>
        <a:lstStyle/>
        <a:p>
          <a:r>
            <a:rPr lang="nl-NL" dirty="0"/>
            <a:t>11. Beperkt Zelfstandig Betreder (BZB) als nieuwe rol</a:t>
          </a:r>
        </a:p>
      </dgm:t>
    </dgm:pt>
    <dgm:pt modelId="{B17A23CF-FD4D-4777-BC80-6E06A0BA0F73}" type="parTrans" cxnId="{956D4FB6-42EC-4FE6-A9C6-E3E102C0AA6B}">
      <dgm:prSet/>
      <dgm:spPr/>
      <dgm:t>
        <a:bodyPr/>
        <a:lstStyle/>
        <a:p>
          <a:endParaRPr lang="nl-NL"/>
        </a:p>
      </dgm:t>
    </dgm:pt>
    <dgm:pt modelId="{01345459-BF2C-4527-BC77-33D3DBA4D695}" type="sibTrans" cxnId="{956D4FB6-42EC-4FE6-A9C6-E3E102C0AA6B}">
      <dgm:prSet/>
      <dgm:spPr/>
      <dgm:t>
        <a:bodyPr/>
        <a:lstStyle/>
        <a:p>
          <a:endParaRPr lang="nl-NL"/>
        </a:p>
      </dgm:t>
    </dgm:pt>
    <dgm:pt modelId="{60D2E7E2-B5E7-4709-A4A5-FA1F20BE688D}">
      <dgm:prSet/>
      <dgm:spPr/>
      <dgm:t>
        <a:bodyPr/>
        <a:lstStyle/>
        <a:p>
          <a:r>
            <a:rPr lang="nl-NL" dirty="0"/>
            <a:t>12. Minder bevoegdheden Taak Eigen Veiligheid (TEV)</a:t>
          </a:r>
        </a:p>
      </dgm:t>
    </dgm:pt>
    <dgm:pt modelId="{D662FBFD-AA58-41B0-BC70-A80CF2654E02}" type="parTrans" cxnId="{28FC28A8-536B-483C-9B3D-ED2AFF22C9B8}">
      <dgm:prSet/>
      <dgm:spPr/>
      <dgm:t>
        <a:bodyPr/>
        <a:lstStyle/>
        <a:p>
          <a:endParaRPr lang="nl-NL"/>
        </a:p>
      </dgm:t>
    </dgm:pt>
    <dgm:pt modelId="{2BE9060C-44D8-4037-9553-EE13D3E90EB4}" type="sibTrans" cxnId="{28FC28A8-536B-483C-9B3D-ED2AFF22C9B8}">
      <dgm:prSet/>
      <dgm:spPr/>
      <dgm:t>
        <a:bodyPr/>
        <a:lstStyle/>
        <a:p>
          <a:endParaRPr lang="nl-NL"/>
        </a:p>
      </dgm:t>
    </dgm:pt>
    <dgm:pt modelId="{E0B81829-8B75-41C6-8945-00B632005C0D}">
      <dgm:prSet/>
      <dgm:spPr/>
      <dgm:t>
        <a:bodyPr/>
        <a:lstStyle/>
        <a:p>
          <a:r>
            <a:rPr lang="nl-NL" dirty="0"/>
            <a:t>13. Zijwaartse begrenzing minigravers etc. naast spoor</a:t>
          </a:r>
        </a:p>
      </dgm:t>
    </dgm:pt>
    <dgm:pt modelId="{C14BEF5F-5E14-4600-AE68-1836B20680B8}" type="parTrans" cxnId="{1774571F-67CF-4808-A28A-760E5BCD27C7}">
      <dgm:prSet/>
      <dgm:spPr/>
      <dgm:t>
        <a:bodyPr/>
        <a:lstStyle/>
        <a:p>
          <a:endParaRPr lang="nl-NL"/>
        </a:p>
      </dgm:t>
    </dgm:pt>
    <dgm:pt modelId="{A6F93694-7B85-4FDF-B6F9-5A5A33CE951E}" type="sibTrans" cxnId="{1774571F-67CF-4808-A28A-760E5BCD27C7}">
      <dgm:prSet/>
      <dgm:spPr/>
      <dgm:t>
        <a:bodyPr/>
        <a:lstStyle/>
        <a:p>
          <a:endParaRPr lang="nl-NL"/>
        </a:p>
      </dgm:t>
    </dgm:pt>
    <dgm:pt modelId="{EB9F6F59-1D00-4F9C-8B0F-BBD2EE0D1129}">
      <dgm:prSet/>
      <dgm:spPr/>
      <dgm:t>
        <a:bodyPr/>
        <a:lstStyle/>
        <a:p>
          <a:r>
            <a:rPr lang="nl-NL" dirty="0"/>
            <a:t>14. Werken met GRW met of zonder afbakening</a:t>
          </a:r>
        </a:p>
      </dgm:t>
    </dgm:pt>
    <dgm:pt modelId="{5C0ECB95-3F3A-47ED-AAC6-35E13CB68504}" type="parTrans" cxnId="{64B695FC-26D2-48D8-8A16-2EBCC7845770}">
      <dgm:prSet/>
      <dgm:spPr/>
      <dgm:t>
        <a:bodyPr/>
        <a:lstStyle/>
        <a:p>
          <a:endParaRPr lang="nl-NL"/>
        </a:p>
      </dgm:t>
    </dgm:pt>
    <dgm:pt modelId="{F315239B-4563-41DC-ADC7-526FCC82EFCD}" type="sibTrans" cxnId="{64B695FC-26D2-48D8-8A16-2EBCC7845770}">
      <dgm:prSet/>
      <dgm:spPr/>
      <dgm:t>
        <a:bodyPr/>
        <a:lstStyle/>
        <a:p>
          <a:endParaRPr lang="nl-NL"/>
        </a:p>
      </dgm:t>
    </dgm:pt>
    <dgm:pt modelId="{69709979-269D-4397-BEAF-CB5649E76575}">
      <dgm:prSet/>
      <dgm:spPr/>
      <dgm:t>
        <a:bodyPr/>
        <a:lstStyle/>
        <a:p>
          <a:r>
            <a:rPr lang="nl-NL" dirty="0"/>
            <a:t>15. Seinvoering binnen een BD (aanvullende eisen)</a:t>
          </a:r>
        </a:p>
      </dgm:t>
    </dgm:pt>
    <dgm:pt modelId="{59E7129A-5C73-4FB9-B2F4-D674AF1C1AF2}" type="parTrans" cxnId="{CC225277-D3BD-4476-BB31-A87E2E73A56D}">
      <dgm:prSet/>
      <dgm:spPr/>
      <dgm:t>
        <a:bodyPr/>
        <a:lstStyle/>
        <a:p>
          <a:endParaRPr lang="nl-NL"/>
        </a:p>
      </dgm:t>
    </dgm:pt>
    <dgm:pt modelId="{5BA14C79-4D0E-4ECC-85AE-025472AEC21E}" type="sibTrans" cxnId="{CC225277-D3BD-4476-BB31-A87E2E73A56D}">
      <dgm:prSet/>
      <dgm:spPr/>
      <dgm:t>
        <a:bodyPr/>
        <a:lstStyle/>
        <a:p>
          <a:endParaRPr lang="nl-NL"/>
        </a:p>
      </dgm:t>
    </dgm:pt>
    <dgm:pt modelId="{BE26FFB2-D431-4485-B892-C94B7B1C2668}">
      <dgm:prSet/>
      <dgm:spPr/>
      <dgm:t>
        <a:bodyPr/>
        <a:lstStyle/>
        <a:p>
          <a:r>
            <a:rPr lang="nl-NL" dirty="0"/>
            <a:t>16. Oversteken overwegen met materieel</a:t>
          </a:r>
        </a:p>
      </dgm:t>
    </dgm:pt>
    <dgm:pt modelId="{B79AB2AF-62D2-4F3C-9BD2-2F6A793F70C4}" type="parTrans" cxnId="{BAA4BB44-186D-433F-B789-8DFCEF7F63A0}">
      <dgm:prSet/>
      <dgm:spPr/>
      <dgm:t>
        <a:bodyPr/>
        <a:lstStyle/>
        <a:p>
          <a:endParaRPr lang="nl-NL"/>
        </a:p>
      </dgm:t>
    </dgm:pt>
    <dgm:pt modelId="{1AC9DC82-3FF4-4A83-AA95-9422390E111B}" type="sibTrans" cxnId="{BAA4BB44-186D-433F-B789-8DFCEF7F63A0}">
      <dgm:prSet/>
      <dgm:spPr/>
      <dgm:t>
        <a:bodyPr/>
        <a:lstStyle/>
        <a:p>
          <a:endParaRPr lang="nl-NL"/>
        </a:p>
      </dgm:t>
    </dgm:pt>
    <dgm:pt modelId="{96AA2BEE-6465-437D-922E-DBE36C03F999}">
      <dgm:prSet/>
      <dgm:spPr/>
      <dgm:t>
        <a:bodyPr/>
        <a:lstStyle/>
        <a:p>
          <a:r>
            <a:rPr lang="nl-NL" dirty="0"/>
            <a:t>17. Verplicht toepassen van voorgeschreven RIE’s voor vijf specifieke risico’s</a:t>
          </a:r>
        </a:p>
      </dgm:t>
    </dgm:pt>
    <dgm:pt modelId="{EB08C782-70FF-40D6-BB15-67F3A4784B96}" type="parTrans" cxnId="{37DDB2FC-2CA7-4C33-ACE8-6508760D8956}">
      <dgm:prSet/>
      <dgm:spPr/>
      <dgm:t>
        <a:bodyPr/>
        <a:lstStyle/>
        <a:p>
          <a:endParaRPr lang="nl-NL"/>
        </a:p>
      </dgm:t>
    </dgm:pt>
    <dgm:pt modelId="{294FE212-F7B4-403D-8FA5-A09B636FBD10}" type="sibTrans" cxnId="{37DDB2FC-2CA7-4C33-ACE8-6508760D8956}">
      <dgm:prSet/>
      <dgm:spPr/>
      <dgm:t>
        <a:bodyPr/>
        <a:lstStyle/>
        <a:p>
          <a:endParaRPr lang="nl-NL"/>
        </a:p>
      </dgm:t>
    </dgm:pt>
    <dgm:pt modelId="{6C7AB65E-FA55-EF4B-85D9-CD744BB0A803}" type="pres">
      <dgm:prSet presAssocID="{84233102-45C4-4250-88F4-01D418895CAB}" presName="linear" presStyleCnt="0">
        <dgm:presLayoutVars>
          <dgm:animLvl val="lvl"/>
          <dgm:resizeHandles val="exact"/>
        </dgm:presLayoutVars>
      </dgm:prSet>
      <dgm:spPr/>
    </dgm:pt>
    <dgm:pt modelId="{0AEFAD8D-BCD2-494F-9E1E-3C3A4A33F5EB}" type="pres">
      <dgm:prSet presAssocID="{CC39CFE7-FE34-4883-9B75-738C438AA4F1}" presName="parentText" presStyleLbl="node1" presStyleIdx="0" presStyleCnt="7">
        <dgm:presLayoutVars>
          <dgm:chMax val="0"/>
          <dgm:bulletEnabled val="1"/>
        </dgm:presLayoutVars>
      </dgm:prSet>
      <dgm:spPr/>
    </dgm:pt>
    <dgm:pt modelId="{666679F5-A2C6-A040-8649-2C89270F6007}" type="pres">
      <dgm:prSet presAssocID="{01345459-BF2C-4527-BC77-33D3DBA4D695}" presName="spacer" presStyleCnt="0"/>
      <dgm:spPr/>
    </dgm:pt>
    <dgm:pt modelId="{6F7CF4BC-0985-CC41-89CB-50BFD52665A2}" type="pres">
      <dgm:prSet presAssocID="{60D2E7E2-B5E7-4709-A4A5-FA1F20BE688D}" presName="parentText" presStyleLbl="node1" presStyleIdx="1" presStyleCnt="7">
        <dgm:presLayoutVars>
          <dgm:chMax val="0"/>
          <dgm:bulletEnabled val="1"/>
        </dgm:presLayoutVars>
      </dgm:prSet>
      <dgm:spPr/>
    </dgm:pt>
    <dgm:pt modelId="{A41C540A-6094-EB4F-AB10-C4C14777BD52}" type="pres">
      <dgm:prSet presAssocID="{2BE9060C-44D8-4037-9553-EE13D3E90EB4}" presName="spacer" presStyleCnt="0"/>
      <dgm:spPr/>
    </dgm:pt>
    <dgm:pt modelId="{F88B53C3-0346-484C-90A2-0C19964C0B27}" type="pres">
      <dgm:prSet presAssocID="{E0B81829-8B75-41C6-8945-00B632005C0D}" presName="parentText" presStyleLbl="node1" presStyleIdx="2" presStyleCnt="7">
        <dgm:presLayoutVars>
          <dgm:chMax val="0"/>
          <dgm:bulletEnabled val="1"/>
        </dgm:presLayoutVars>
      </dgm:prSet>
      <dgm:spPr/>
    </dgm:pt>
    <dgm:pt modelId="{B9A059BD-387E-D54E-82FC-A1283F569603}" type="pres">
      <dgm:prSet presAssocID="{A6F93694-7B85-4FDF-B6F9-5A5A33CE951E}" presName="spacer" presStyleCnt="0"/>
      <dgm:spPr/>
    </dgm:pt>
    <dgm:pt modelId="{C5BE8C6E-43D3-CF49-9F6F-2EF022A01566}" type="pres">
      <dgm:prSet presAssocID="{EB9F6F59-1D00-4F9C-8B0F-BBD2EE0D1129}" presName="parentText" presStyleLbl="node1" presStyleIdx="3" presStyleCnt="7">
        <dgm:presLayoutVars>
          <dgm:chMax val="0"/>
          <dgm:bulletEnabled val="1"/>
        </dgm:presLayoutVars>
      </dgm:prSet>
      <dgm:spPr/>
    </dgm:pt>
    <dgm:pt modelId="{067C4531-2762-A64C-8D34-DB5F7FAA683F}" type="pres">
      <dgm:prSet presAssocID="{F315239B-4563-41DC-ADC7-526FCC82EFCD}" presName="spacer" presStyleCnt="0"/>
      <dgm:spPr/>
    </dgm:pt>
    <dgm:pt modelId="{B6727DE0-A00F-654B-A0DD-1E4EB8DF653E}" type="pres">
      <dgm:prSet presAssocID="{69709979-269D-4397-BEAF-CB5649E76575}" presName="parentText" presStyleLbl="node1" presStyleIdx="4" presStyleCnt="7">
        <dgm:presLayoutVars>
          <dgm:chMax val="0"/>
          <dgm:bulletEnabled val="1"/>
        </dgm:presLayoutVars>
      </dgm:prSet>
      <dgm:spPr/>
    </dgm:pt>
    <dgm:pt modelId="{D401CEB2-1C32-ED43-8A32-6985002510E4}" type="pres">
      <dgm:prSet presAssocID="{5BA14C79-4D0E-4ECC-85AE-025472AEC21E}" presName="spacer" presStyleCnt="0"/>
      <dgm:spPr/>
    </dgm:pt>
    <dgm:pt modelId="{4FFEB4B4-FDCA-4245-B3BE-4300626A54FE}" type="pres">
      <dgm:prSet presAssocID="{BE26FFB2-D431-4485-B892-C94B7B1C2668}" presName="parentText" presStyleLbl="node1" presStyleIdx="5" presStyleCnt="7">
        <dgm:presLayoutVars>
          <dgm:chMax val="0"/>
          <dgm:bulletEnabled val="1"/>
        </dgm:presLayoutVars>
      </dgm:prSet>
      <dgm:spPr/>
    </dgm:pt>
    <dgm:pt modelId="{0DB3A4D8-D4B9-2D40-95B8-D90FC38DC2B3}" type="pres">
      <dgm:prSet presAssocID="{1AC9DC82-3FF4-4A83-AA95-9422390E111B}" presName="spacer" presStyleCnt="0"/>
      <dgm:spPr/>
    </dgm:pt>
    <dgm:pt modelId="{C5EBF3A7-974D-054E-8D76-CB59A776B9D4}" type="pres">
      <dgm:prSet presAssocID="{96AA2BEE-6465-437D-922E-DBE36C03F999}" presName="parentText" presStyleLbl="node1" presStyleIdx="6" presStyleCnt="7">
        <dgm:presLayoutVars>
          <dgm:chMax val="0"/>
          <dgm:bulletEnabled val="1"/>
        </dgm:presLayoutVars>
      </dgm:prSet>
      <dgm:spPr/>
    </dgm:pt>
  </dgm:ptLst>
  <dgm:cxnLst>
    <dgm:cxn modelId="{1774571F-67CF-4808-A28A-760E5BCD27C7}" srcId="{84233102-45C4-4250-88F4-01D418895CAB}" destId="{E0B81829-8B75-41C6-8945-00B632005C0D}" srcOrd="2" destOrd="0" parTransId="{C14BEF5F-5E14-4600-AE68-1836B20680B8}" sibTransId="{A6F93694-7B85-4FDF-B6F9-5A5A33CE951E}"/>
    <dgm:cxn modelId="{4FCE5B29-F61D-B246-93A7-BFE7060D136D}" type="presOf" srcId="{69709979-269D-4397-BEAF-CB5649E76575}" destId="{B6727DE0-A00F-654B-A0DD-1E4EB8DF653E}" srcOrd="0" destOrd="0" presId="urn:microsoft.com/office/officeart/2005/8/layout/vList2"/>
    <dgm:cxn modelId="{5656862F-56A0-9E4E-84F7-CCF97C7607E7}" type="presOf" srcId="{96AA2BEE-6465-437D-922E-DBE36C03F999}" destId="{C5EBF3A7-974D-054E-8D76-CB59A776B9D4}" srcOrd="0" destOrd="0" presId="urn:microsoft.com/office/officeart/2005/8/layout/vList2"/>
    <dgm:cxn modelId="{BAA4BB44-186D-433F-B789-8DFCEF7F63A0}" srcId="{84233102-45C4-4250-88F4-01D418895CAB}" destId="{BE26FFB2-D431-4485-B892-C94B7B1C2668}" srcOrd="5" destOrd="0" parTransId="{B79AB2AF-62D2-4F3C-9BD2-2F6A793F70C4}" sibTransId="{1AC9DC82-3FF4-4A83-AA95-9422390E111B}"/>
    <dgm:cxn modelId="{A0BA574F-AA98-6E4D-B360-6460DCD7AE1F}" type="presOf" srcId="{84233102-45C4-4250-88F4-01D418895CAB}" destId="{6C7AB65E-FA55-EF4B-85D9-CD744BB0A803}" srcOrd="0" destOrd="0" presId="urn:microsoft.com/office/officeart/2005/8/layout/vList2"/>
    <dgm:cxn modelId="{CC225277-D3BD-4476-BB31-A87E2E73A56D}" srcId="{84233102-45C4-4250-88F4-01D418895CAB}" destId="{69709979-269D-4397-BEAF-CB5649E76575}" srcOrd="4" destOrd="0" parTransId="{59E7129A-5C73-4FB9-B2F4-D674AF1C1AF2}" sibTransId="{5BA14C79-4D0E-4ECC-85AE-025472AEC21E}"/>
    <dgm:cxn modelId="{490D2E7D-92DE-B647-8660-D50237311AB9}" type="presOf" srcId="{E0B81829-8B75-41C6-8945-00B632005C0D}" destId="{F88B53C3-0346-484C-90A2-0C19964C0B27}" srcOrd="0" destOrd="0" presId="urn:microsoft.com/office/officeart/2005/8/layout/vList2"/>
    <dgm:cxn modelId="{28FC28A8-536B-483C-9B3D-ED2AFF22C9B8}" srcId="{84233102-45C4-4250-88F4-01D418895CAB}" destId="{60D2E7E2-B5E7-4709-A4A5-FA1F20BE688D}" srcOrd="1" destOrd="0" parTransId="{D662FBFD-AA58-41B0-BC70-A80CF2654E02}" sibTransId="{2BE9060C-44D8-4037-9553-EE13D3E90EB4}"/>
    <dgm:cxn modelId="{2B2042B2-6C10-5542-B3FB-435480A2A858}" type="presOf" srcId="{EB9F6F59-1D00-4F9C-8B0F-BBD2EE0D1129}" destId="{C5BE8C6E-43D3-CF49-9F6F-2EF022A01566}" srcOrd="0" destOrd="0" presId="urn:microsoft.com/office/officeart/2005/8/layout/vList2"/>
    <dgm:cxn modelId="{956D4FB6-42EC-4FE6-A9C6-E3E102C0AA6B}" srcId="{84233102-45C4-4250-88F4-01D418895CAB}" destId="{CC39CFE7-FE34-4883-9B75-738C438AA4F1}" srcOrd="0" destOrd="0" parTransId="{B17A23CF-FD4D-4777-BC80-6E06A0BA0F73}" sibTransId="{01345459-BF2C-4527-BC77-33D3DBA4D695}"/>
    <dgm:cxn modelId="{890C1AD0-56FF-6945-A5EE-59E10D8C5F6D}" type="presOf" srcId="{60D2E7E2-B5E7-4709-A4A5-FA1F20BE688D}" destId="{6F7CF4BC-0985-CC41-89CB-50BFD52665A2}" srcOrd="0" destOrd="0" presId="urn:microsoft.com/office/officeart/2005/8/layout/vList2"/>
    <dgm:cxn modelId="{AEED79D0-49B6-7448-8D76-873F64A9E65C}" type="presOf" srcId="{BE26FFB2-D431-4485-B892-C94B7B1C2668}" destId="{4FFEB4B4-FDCA-4245-B3BE-4300626A54FE}" srcOrd="0" destOrd="0" presId="urn:microsoft.com/office/officeart/2005/8/layout/vList2"/>
    <dgm:cxn modelId="{9D988FD8-D339-5C4A-B327-2879A90A9779}" type="presOf" srcId="{CC39CFE7-FE34-4883-9B75-738C438AA4F1}" destId="{0AEFAD8D-BCD2-494F-9E1E-3C3A4A33F5EB}" srcOrd="0" destOrd="0" presId="urn:microsoft.com/office/officeart/2005/8/layout/vList2"/>
    <dgm:cxn modelId="{64B695FC-26D2-48D8-8A16-2EBCC7845770}" srcId="{84233102-45C4-4250-88F4-01D418895CAB}" destId="{EB9F6F59-1D00-4F9C-8B0F-BBD2EE0D1129}" srcOrd="3" destOrd="0" parTransId="{5C0ECB95-3F3A-47ED-AAC6-35E13CB68504}" sibTransId="{F315239B-4563-41DC-ADC7-526FCC82EFCD}"/>
    <dgm:cxn modelId="{37DDB2FC-2CA7-4C33-ACE8-6508760D8956}" srcId="{84233102-45C4-4250-88F4-01D418895CAB}" destId="{96AA2BEE-6465-437D-922E-DBE36C03F999}" srcOrd="6" destOrd="0" parTransId="{EB08C782-70FF-40D6-BB15-67F3A4784B96}" sibTransId="{294FE212-F7B4-403D-8FA5-A09B636FBD10}"/>
    <dgm:cxn modelId="{31D11B4B-3F16-1849-AEFD-7941FC383501}" type="presParOf" srcId="{6C7AB65E-FA55-EF4B-85D9-CD744BB0A803}" destId="{0AEFAD8D-BCD2-494F-9E1E-3C3A4A33F5EB}" srcOrd="0" destOrd="0" presId="urn:microsoft.com/office/officeart/2005/8/layout/vList2"/>
    <dgm:cxn modelId="{6858F305-602C-9D44-BE43-3A81B8757440}" type="presParOf" srcId="{6C7AB65E-FA55-EF4B-85D9-CD744BB0A803}" destId="{666679F5-A2C6-A040-8649-2C89270F6007}" srcOrd="1" destOrd="0" presId="urn:microsoft.com/office/officeart/2005/8/layout/vList2"/>
    <dgm:cxn modelId="{326CA14E-CED0-6941-81BF-65FD1723F5FE}" type="presParOf" srcId="{6C7AB65E-FA55-EF4B-85D9-CD744BB0A803}" destId="{6F7CF4BC-0985-CC41-89CB-50BFD52665A2}" srcOrd="2" destOrd="0" presId="urn:microsoft.com/office/officeart/2005/8/layout/vList2"/>
    <dgm:cxn modelId="{76D5F1EA-97E4-E341-AE94-B9CF85E9E647}" type="presParOf" srcId="{6C7AB65E-FA55-EF4B-85D9-CD744BB0A803}" destId="{A41C540A-6094-EB4F-AB10-C4C14777BD52}" srcOrd="3" destOrd="0" presId="urn:microsoft.com/office/officeart/2005/8/layout/vList2"/>
    <dgm:cxn modelId="{AA476859-976D-E344-A2EF-548DA9F64114}" type="presParOf" srcId="{6C7AB65E-FA55-EF4B-85D9-CD744BB0A803}" destId="{F88B53C3-0346-484C-90A2-0C19964C0B27}" srcOrd="4" destOrd="0" presId="urn:microsoft.com/office/officeart/2005/8/layout/vList2"/>
    <dgm:cxn modelId="{31E5C370-EC18-9B44-91CE-6F76C9F62284}" type="presParOf" srcId="{6C7AB65E-FA55-EF4B-85D9-CD744BB0A803}" destId="{B9A059BD-387E-D54E-82FC-A1283F569603}" srcOrd="5" destOrd="0" presId="urn:microsoft.com/office/officeart/2005/8/layout/vList2"/>
    <dgm:cxn modelId="{FFDAE8E4-4FAA-4347-8798-3D94D46C3C45}" type="presParOf" srcId="{6C7AB65E-FA55-EF4B-85D9-CD744BB0A803}" destId="{C5BE8C6E-43D3-CF49-9F6F-2EF022A01566}" srcOrd="6" destOrd="0" presId="urn:microsoft.com/office/officeart/2005/8/layout/vList2"/>
    <dgm:cxn modelId="{559E5748-927E-4143-9D56-F2E4861BC53C}" type="presParOf" srcId="{6C7AB65E-FA55-EF4B-85D9-CD744BB0A803}" destId="{067C4531-2762-A64C-8D34-DB5F7FAA683F}" srcOrd="7" destOrd="0" presId="urn:microsoft.com/office/officeart/2005/8/layout/vList2"/>
    <dgm:cxn modelId="{9E85713F-3517-E943-AE58-01CF297F7B3D}" type="presParOf" srcId="{6C7AB65E-FA55-EF4B-85D9-CD744BB0A803}" destId="{B6727DE0-A00F-654B-A0DD-1E4EB8DF653E}" srcOrd="8" destOrd="0" presId="urn:microsoft.com/office/officeart/2005/8/layout/vList2"/>
    <dgm:cxn modelId="{353C3407-D4F2-5944-8449-DAE992AA9C23}" type="presParOf" srcId="{6C7AB65E-FA55-EF4B-85D9-CD744BB0A803}" destId="{D401CEB2-1C32-ED43-8A32-6985002510E4}" srcOrd="9" destOrd="0" presId="urn:microsoft.com/office/officeart/2005/8/layout/vList2"/>
    <dgm:cxn modelId="{E20D0795-5BFD-774F-A3FB-04EA741A5874}" type="presParOf" srcId="{6C7AB65E-FA55-EF4B-85D9-CD744BB0A803}" destId="{4FFEB4B4-FDCA-4245-B3BE-4300626A54FE}" srcOrd="10" destOrd="0" presId="urn:microsoft.com/office/officeart/2005/8/layout/vList2"/>
    <dgm:cxn modelId="{59DDD9F4-AF86-C544-8FB4-8A406F42ED7B}" type="presParOf" srcId="{6C7AB65E-FA55-EF4B-85D9-CD744BB0A803}" destId="{0DB3A4D8-D4B9-2D40-95B8-D90FC38DC2B3}" srcOrd="11" destOrd="0" presId="urn:microsoft.com/office/officeart/2005/8/layout/vList2"/>
    <dgm:cxn modelId="{4A8D1F8A-F1C0-C247-8201-4AECCC037E0E}" type="presParOf" srcId="{6C7AB65E-FA55-EF4B-85D9-CD744BB0A803}" destId="{C5EBF3A7-974D-054E-8D76-CB59A776B9D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F743653-D72D-40C9-863B-02AA367DFA1E}"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CF52DE46-5884-4345-AD56-FD05FCFD0101}">
      <dgm:prSet/>
      <dgm:spPr>
        <a:solidFill>
          <a:schemeClr val="accent1"/>
        </a:solidFill>
      </dgm:spPr>
      <dgm:t>
        <a:bodyPr/>
        <a:lstStyle/>
        <a:p>
          <a:r>
            <a:rPr lang="nl-NL" b="1" dirty="0"/>
            <a:t>1. Gewijzigd takenpakket </a:t>
          </a:r>
          <a:r>
            <a:rPr lang="nl-NL" b="1" dirty="0" err="1"/>
            <a:t>WB’s</a:t>
          </a:r>
          <a:endParaRPr lang="en-US" dirty="0"/>
        </a:p>
      </dgm:t>
    </dgm:pt>
    <dgm:pt modelId="{3BCC6B3A-38DB-4FCC-ADC4-09E8FA24E83D}" type="parTrans" cxnId="{BEB096D3-2F30-483D-A6BF-59BA4BE92CF5}">
      <dgm:prSet/>
      <dgm:spPr/>
      <dgm:t>
        <a:bodyPr/>
        <a:lstStyle/>
        <a:p>
          <a:endParaRPr lang="en-US"/>
        </a:p>
      </dgm:t>
    </dgm:pt>
    <dgm:pt modelId="{B63A0CB8-518B-48CD-A097-C024B344740C}" type="sibTrans" cxnId="{BEB096D3-2F30-483D-A6BF-59BA4BE92CF5}">
      <dgm:prSet/>
      <dgm:spPr/>
      <dgm:t>
        <a:bodyPr/>
        <a:lstStyle/>
        <a:p>
          <a:endParaRPr lang="en-US"/>
        </a:p>
      </dgm:t>
    </dgm:pt>
    <dgm:pt modelId="{4315EFA5-084B-406C-ACE5-9948DCBFDA66}">
      <dgm:prSet/>
      <dgm:spPr>
        <a:solidFill>
          <a:schemeClr val="accent1"/>
        </a:solidFill>
      </dgm:spPr>
      <dgm:t>
        <a:bodyPr/>
        <a:lstStyle/>
        <a:p>
          <a:r>
            <a:rPr lang="nl-NL" b="1" dirty="0"/>
            <a:t>2. Nieuwe rol Beperkt Zelfstandig Betreder (BZB)</a:t>
          </a:r>
          <a:endParaRPr lang="en-US" dirty="0"/>
        </a:p>
      </dgm:t>
    </dgm:pt>
    <dgm:pt modelId="{73887617-65A8-481E-8036-85E35EACB7DA}" type="parTrans" cxnId="{603EA82E-F3F6-48A8-9BA1-8DC2B5262F60}">
      <dgm:prSet/>
      <dgm:spPr/>
      <dgm:t>
        <a:bodyPr/>
        <a:lstStyle/>
        <a:p>
          <a:endParaRPr lang="en-US"/>
        </a:p>
      </dgm:t>
    </dgm:pt>
    <dgm:pt modelId="{B2D2420F-FC28-426C-B627-BC08AA61CC1C}" type="sibTrans" cxnId="{603EA82E-F3F6-48A8-9BA1-8DC2B5262F60}">
      <dgm:prSet/>
      <dgm:spPr/>
      <dgm:t>
        <a:bodyPr/>
        <a:lstStyle/>
        <a:p>
          <a:endParaRPr lang="en-US"/>
        </a:p>
      </dgm:t>
    </dgm:pt>
    <dgm:pt modelId="{F7C08EF2-9A74-424A-B84E-5940EF3056A2}">
      <dgm:prSet/>
      <dgm:spPr>
        <a:solidFill>
          <a:schemeClr val="accent2"/>
        </a:solidFill>
      </dgm:spPr>
      <dgm:t>
        <a:bodyPr/>
        <a:lstStyle/>
        <a:p>
          <a:r>
            <a:rPr lang="nl-NL" dirty="0">
              <a:solidFill>
                <a:schemeClr val="bg1"/>
              </a:solidFill>
              <a:sym typeface="Wingdings" panose="05000000000000000000" pitchFamily="2" charset="2"/>
            </a:rPr>
            <a:t>	 </a:t>
          </a:r>
          <a:r>
            <a:rPr lang="nl-NL" dirty="0"/>
            <a:t>Inrichten proces van registratie van BZB</a:t>
          </a:r>
          <a:endParaRPr lang="en-US" dirty="0"/>
        </a:p>
      </dgm:t>
    </dgm:pt>
    <dgm:pt modelId="{37530359-FCBB-470D-9A1C-921ACC5A2036}" type="parTrans" cxnId="{FEBB4391-B432-499D-B812-2BDA82DB73D6}">
      <dgm:prSet/>
      <dgm:spPr/>
      <dgm:t>
        <a:bodyPr/>
        <a:lstStyle/>
        <a:p>
          <a:endParaRPr lang="en-US"/>
        </a:p>
      </dgm:t>
    </dgm:pt>
    <dgm:pt modelId="{975FA3F4-96DC-4E6C-A714-CFCFC1742690}" type="sibTrans" cxnId="{FEBB4391-B432-499D-B812-2BDA82DB73D6}">
      <dgm:prSet/>
      <dgm:spPr/>
      <dgm:t>
        <a:bodyPr/>
        <a:lstStyle/>
        <a:p>
          <a:endParaRPr lang="en-US"/>
        </a:p>
      </dgm:t>
    </dgm:pt>
    <dgm:pt modelId="{21AFD0A4-A85E-4E26-944E-A3FBA18889A0}">
      <dgm:prSet/>
      <dgm:spPr>
        <a:solidFill>
          <a:schemeClr val="accent2"/>
        </a:solidFill>
      </dgm:spPr>
      <dgm:t>
        <a:bodyPr/>
        <a:lstStyle/>
        <a:p>
          <a:r>
            <a:rPr lang="nl-NL" dirty="0">
              <a:solidFill>
                <a:schemeClr val="bg1"/>
              </a:solidFill>
              <a:sym typeface="Wingdings" panose="05000000000000000000" pitchFamily="2" charset="2"/>
            </a:rPr>
            <a:t>	 </a:t>
          </a:r>
          <a:r>
            <a:rPr lang="nl-NL" dirty="0">
              <a:solidFill>
                <a:schemeClr val="bg1"/>
              </a:solidFill>
            </a:rPr>
            <a:t>Verzorgen aangepaste certificeringen en opleidingen</a:t>
          </a:r>
          <a:endParaRPr lang="en-US" dirty="0">
            <a:solidFill>
              <a:schemeClr val="bg1"/>
            </a:solidFill>
          </a:endParaRPr>
        </a:p>
      </dgm:t>
    </dgm:pt>
    <dgm:pt modelId="{1B2082D1-3EBD-4D88-9A1D-E2BD0EAB5E46}" type="parTrans" cxnId="{97958AF3-5FB7-47B8-8D7D-BAA94980730E}">
      <dgm:prSet/>
      <dgm:spPr/>
      <dgm:t>
        <a:bodyPr/>
        <a:lstStyle/>
        <a:p>
          <a:endParaRPr lang="nl-NL"/>
        </a:p>
      </dgm:t>
    </dgm:pt>
    <dgm:pt modelId="{AF095594-BB56-4F95-BE51-8D52E0C36BF0}" type="sibTrans" cxnId="{97958AF3-5FB7-47B8-8D7D-BAA94980730E}">
      <dgm:prSet/>
      <dgm:spPr/>
      <dgm:t>
        <a:bodyPr/>
        <a:lstStyle/>
        <a:p>
          <a:endParaRPr lang="nl-NL"/>
        </a:p>
      </dgm:t>
    </dgm:pt>
    <dgm:pt modelId="{63931855-C808-4E6D-AC0A-596C5E753F2D}">
      <dgm:prSet/>
      <dgm:spPr/>
      <dgm:t>
        <a:bodyPr/>
        <a:lstStyle/>
        <a:p>
          <a:r>
            <a:rPr lang="nl-NL" dirty="0">
              <a:solidFill>
                <a:schemeClr val="bg1"/>
              </a:solidFill>
              <a:sym typeface="Wingdings" panose="05000000000000000000" pitchFamily="2" charset="2"/>
            </a:rPr>
            <a:t>	 </a:t>
          </a:r>
          <a:r>
            <a:rPr lang="nl-NL" dirty="0">
              <a:solidFill>
                <a:schemeClr val="bg1"/>
              </a:solidFill>
            </a:rPr>
            <a:t>Opstellen situatiespecifieke RIE’s</a:t>
          </a:r>
        </a:p>
      </dgm:t>
    </dgm:pt>
    <dgm:pt modelId="{7E92C905-C475-4447-82CC-90ABC49FA35A}" type="parTrans" cxnId="{B3A49FA0-2352-4779-A780-B0A98BF648B8}">
      <dgm:prSet/>
      <dgm:spPr/>
      <dgm:t>
        <a:bodyPr/>
        <a:lstStyle/>
        <a:p>
          <a:endParaRPr lang="nl-NL"/>
        </a:p>
      </dgm:t>
    </dgm:pt>
    <dgm:pt modelId="{FB4E6509-199C-4001-9AAD-C2690CBC6BF9}" type="sibTrans" cxnId="{B3A49FA0-2352-4779-A780-B0A98BF648B8}">
      <dgm:prSet/>
      <dgm:spPr/>
      <dgm:t>
        <a:bodyPr/>
        <a:lstStyle/>
        <a:p>
          <a:endParaRPr lang="nl-NL"/>
        </a:p>
      </dgm:t>
    </dgm:pt>
    <dgm:pt modelId="{08AE334D-EBF1-4D9D-8665-323D920CE997}">
      <dgm:prSet/>
      <dgm:spPr>
        <a:solidFill>
          <a:schemeClr val="accent2"/>
        </a:solidFill>
      </dgm:spPr>
      <dgm:t>
        <a:bodyPr/>
        <a:lstStyle/>
        <a:p>
          <a:r>
            <a:rPr lang="nl-NL" dirty="0">
              <a:solidFill>
                <a:schemeClr val="bg1"/>
              </a:solidFill>
              <a:sym typeface="Wingdings" panose="05000000000000000000" pitchFamily="2" charset="2"/>
            </a:rPr>
            <a:t>	 </a:t>
          </a:r>
          <a:r>
            <a:rPr lang="nl-NL" dirty="0"/>
            <a:t>MO-keuringen BZB</a:t>
          </a:r>
        </a:p>
      </dgm:t>
    </dgm:pt>
    <dgm:pt modelId="{4982610A-0200-48B4-958C-BC1DBC78CC4F}" type="parTrans" cxnId="{F32D607D-F1A2-4AF1-9A51-54337AF69E87}">
      <dgm:prSet/>
      <dgm:spPr/>
      <dgm:t>
        <a:bodyPr/>
        <a:lstStyle/>
        <a:p>
          <a:endParaRPr lang="nl-NL"/>
        </a:p>
      </dgm:t>
    </dgm:pt>
    <dgm:pt modelId="{EFD41198-5F4A-4DE6-97BA-849F2FA32752}" type="sibTrans" cxnId="{F32D607D-F1A2-4AF1-9A51-54337AF69E87}">
      <dgm:prSet/>
      <dgm:spPr/>
      <dgm:t>
        <a:bodyPr/>
        <a:lstStyle/>
        <a:p>
          <a:endParaRPr lang="nl-NL"/>
        </a:p>
      </dgm:t>
    </dgm:pt>
    <dgm:pt modelId="{16E2E14A-70AD-46A1-A422-A9A5D3722D96}">
      <dgm:prSet/>
      <dgm:spPr>
        <a:solidFill>
          <a:schemeClr val="accent2"/>
        </a:solidFill>
      </dgm:spPr>
      <dgm:t>
        <a:bodyPr/>
        <a:lstStyle/>
        <a:p>
          <a:r>
            <a:rPr lang="nl-NL" dirty="0">
              <a:solidFill>
                <a:schemeClr val="bg1"/>
              </a:solidFill>
              <a:sym typeface="Wingdings" panose="05000000000000000000" pitchFamily="2" charset="2"/>
            </a:rPr>
            <a:t>	 </a:t>
          </a:r>
          <a:r>
            <a:rPr lang="nl-NL" dirty="0"/>
            <a:t>Opstellen locatiespecifieke instructies BZB</a:t>
          </a:r>
        </a:p>
      </dgm:t>
    </dgm:pt>
    <dgm:pt modelId="{B5E3B78C-7114-4C58-A772-12233032EBA8}" type="parTrans" cxnId="{D60D7597-577C-451C-B49E-D4392093A03B}">
      <dgm:prSet/>
      <dgm:spPr/>
      <dgm:t>
        <a:bodyPr/>
        <a:lstStyle/>
        <a:p>
          <a:endParaRPr lang="nl-NL"/>
        </a:p>
      </dgm:t>
    </dgm:pt>
    <dgm:pt modelId="{DA937A8C-F3E9-42E6-81B6-1E1D01FCD4BC}" type="sibTrans" cxnId="{D60D7597-577C-451C-B49E-D4392093A03B}">
      <dgm:prSet/>
      <dgm:spPr/>
      <dgm:t>
        <a:bodyPr/>
        <a:lstStyle/>
        <a:p>
          <a:endParaRPr lang="nl-NL"/>
        </a:p>
      </dgm:t>
    </dgm:pt>
    <dgm:pt modelId="{BB35611F-1EC6-9B4A-9904-AAB186B154BF}" type="pres">
      <dgm:prSet presAssocID="{DF743653-D72D-40C9-863B-02AA367DFA1E}" presName="linear" presStyleCnt="0">
        <dgm:presLayoutVars>
          <dgm:dir/>
          <dgm:animLvl val="lvl"/>
          <dgm:resizeHandles val="exact"/>
        </dgm:presLayoutVars>
      </dgm:prSet>
      <dgm:spPr/>
    </dgm:pt>
    <dgm:pt modelId="{4E355AE9-27A9-8A40-AB74-A0FA2F3474EE}" type="pres">
      <dgm:prSet presAssocID="{CF52DE46-5884-4345-AD56-FD05FCFD0101}" presName="parentLin" presStyleCnt="0"/>
      <dgm:spPr/>
    </dgm:pt>
    <dgm:pt modelId="{D959FA1C-DCB9-9340-AB4E-4E44D563B17D}" type="pres">
      <dgm:prSet presAssocID="{CF52DE46-5884-4345-AD56-FD05FCFD0101}" presName="parentLeftMargin" presStyleLbl="node1" presStyleIdx="0" presStyleCnt="7"/>
      <dgm:spPr/>
    </dgm:pt>
    <dgm:pt modelId="{6D0D8309-A8D6-164C-845F-6D734FC05857}" type="pres">
      <dgm:prSet presAssocID="{CF52DE46-5884-4345-AD56-FD05FCFD0101}" presName="parentText" presStyleLbl="node1" presStyleIdx="0" presStyleCnt="7">
        <dgm:presLayoutVars>
          <dgm:chMax val="0"/>
          <dgm:bulletEnabled val="1"/>
        </dgm:presLayoutVars>
      </dgm:prSet>
      <dgm:spPr/>
    </dgm:pt>
    <dgm:pt modelId="{EA8C33F3-6365-B54D-A541-2F1B87705FFA}" type="pres">
      <dgm:prSet presAssocID="{CF52DE46-5884-4345-AD56-FD05FCFD0101}" presName="negativeSpace" presStyleCnt="0"/>
      <dgm:spPr/>
    </dgm:pt>
    <dgm:pt modelId="{77397F1A-A25B-1343-8A8A-5E67365F95B4}" type="pres">
      <dgm:prSet presAssocID="{CF52DE46-5884-4345-AD56-FD05FCFD0101}" presName="childText" presStyleLbl="conFgAcc1" presStyleIdx="0" presStyleCnt="7" custScaleY="74751">
        <dgm:presLayoutVars>
          <dgm:bulletEnabled val="1"/>
        </dgm:presLayoutVars>
      </dgm:prSet>
      <dgm:spPr/>
    </dgm:pt>
    <dgm:pt modelId="{EC923DE9-2C9D-A945-8269-B4AE4F6C2084}" type="pres">
      <dgm:prSet presAssocID="{B63A0CB8-518B-48CD-A097-C024B344740C}" presName="spaceBetweenRectangles" presStyleCnt="0"/>
      <dgm:spPr/>
    </dgm:pt>
    <dgm:pt modelId="{80E4B731-B87A-4B88-A0FC-9CBBC21B870D}" type="pres">
      <dgm:prSet presAssocID="{21AFD0A4-A85E-4E26-944E-A3FBA18889A0}" presName="parentLin" presStyleCnt="0"/>
      <dgm:spPr/>
    </dgm:pt>
    <dgm:pt modelId="{9B6F57D4-C125-41C5-907F-363CD2B2D0FB}" type="pres">
      <dgm:prSet presAssocID="{21AFD0A4-A85E-4E26-944E-A3FBA18889A0}" presName="parentLeftMargin" presStyleLbl="node1" presStyleIdx="0" presStyleCnt="7"/>
      <dgm:spPr/>
    </dgm:pt>
    <dgm:pt modelId="{A6BF2CEE-850E-4D99-B8A4-BC63C2A40238}" type="pres">
      <dgm:prSet presAssocID="{21AFD0A4-A85E-4E26-944E-A3FBA18889A0}" presName="parentText" presStyleLbl="node1" presStyleIdx="1" presStyleCnt="7">
        <dgm:presLayoutVars>
          <dgm:chMax val="0"/>
          <dgm:bulletEnabled val="1"/>
        </dgm:presLayoutVars>
      </dgm:prSet>
      <dgm:spPr/>
    </dgm:pt>
    <dgm:pt modelId="{4C59A087-F630-4BC6-9ED1-2A651DBAE2EB}" type="pres">
      <dgm:prSet presAssocID="{21AFD0A4-A85E-4E26-944E-A3FBA18889A0}" presName="negativeSpace" presStyleCnt="0"/>
      <dgm:spPr/>
    </dgm:pt>
    <dgm:pt modelId="{A236E872-8DF4-499D-87E6-88FE34E6DB1E}" type="pres">
      <dgm:prSet presAssocID="{21AFD0A4-A85E-4E26-944E-A3FBA18889A0}" presName="childText" presStyleLbl="conFgAcc1" presStyleIdx="1" presStyleCnt="7">
        <dgm:presLayoutVars>
          <dgm:bulletEnabled val="1"/>
        </dgm:presLayoutVars>
      </dgm:prSet>
      <dgm:spPr/>
    </dgm:pt>
    <dgm:pt modelId="{05ADBB84-357E-4A98-B9D4-8E5AEB910CF6}" type="pres">
      <dgm:prSet presAssocID="{AF095594-BB56-4F95-BE51-8D52E0C36BF0}" presName="spaceBetweenRectangles" presStyleCnt="0"/>
      <dgm:spPr/>
    </dgm:pt>
    <dgm:pt modelId="{624F2D45-EFCD-4B05-B8B1-286A30FF0466}" type="pres">
      <dgm:prSet presAssocID="{63931855-C808-4E6D-AC0A-596C5E753F2D}" presName="parentLin" presStyleCnt="0"/>
      <dgm:spPr/>
    </dgm:pt>
    <dgm:pt modelId="{D6C8E96A-3542-42FE-93E3-42D718A0306B}" type="pres">
      <dgm:prSet presAssocID="{63931855-C808-4E6D-AC0A-596C5E753F2D}" presName="parentLeftMargin" presStyleLbl="node1" presStyleIdx="1" presStyleCnt="7"/>
      <dgm:spPr/>
    </dgm:pt>
    <dgm:pt modelId="{A312826A-BCA1-454B-BB2E-ACAC8D8ECEDC}" type="pres">
      <dgm:prSet presAssocID="{63931855-C808-4E6D-AC0A-596C5E753F2D}" presName="parentText" presStyleLbl="node1" presStyleIdx="2" presStyleCnt="7">
        <dgm:presLayoutVars>
          <dgm:chMax val="0"/>
          <dgm:bulletEnabled val="1"/>
        </dgm:presLayoutVars>
      </dgm:prSet>
      <dgm:spPr/>
    </dgm:pt>
    <dgm:pt modelId="{0087D1E6-0B1E-4117-8921-8C9AABD79E7D}" type="pres">
      <dgm:prSet presAssocID="{63931855-C808-4E6D-AC0A-596C5E753F2D}" presName="negativeSpace" presStyleCnt="0"/>
      <dgm:spPr/>
    </dgm:pt>
    <dgm:pt modelId="{ED5D8484-A2F4-42CC-B8E1-2662DAD95186}" type="pres">
      <dgm:prSet presAssocID="{63931855-C808-4E6D-AC0A-596C5E753F2D}" presName="childText" presStyleLbl="conFgAcc1" presStyleIdx="2" presStyleCnt="7">
        <dgm:presLayoutVars>
          <dgm:bulletEnabled val="1"/>
        </dgm:presLayoutVars>
      </dgm:prSet>
      <dgm:spPr/>
    </dgm:pt>
    <dgm:pt modelId="{9DE12D62-A6B2-404B-B690-C4A3AE111C5D}" type="pres">
      <dgm:prSet presAssocID="{FB4E6509-199C-4001-9AAD-C2690CBC6BF9}" presName="spaceBetweenRectangles" presStyleCnt="0"/>
      <dgm:spPr/>
    </dgm:pt>
    <dgm:pt modelId="{1041F951-3F0C-864F-817D-9B0E77F2E640}" type="pres">
      <dgm:prSet presAssocID="{4315EFA5-084B-406C-ACE5-9948DCBFDA66}" presName="parentLin" presStyleCnt="0"/>
      <dgm:spPr/>
    </dgm:pt>
    <dgm:pt modelId="{C168FB56-D305-004D-A19A-0F10540F9C30}" type="pres">
      <dgm:prSet presAssocID="{4315EFA5-084B-406C-ACE5-9948DCBFDA66}" presName="parentLeftMargin" presStyleLbl="node1" presStyleIdx="2" presStyleCnt="7"/>
      <dgm:spPr/>
    </dgm:pt>
    <dgm:pt modelId="{3ADC70DD-090E-B34A-B7C0-890BC502823A}" type="pres">
      <dgm:prSet presAssocID="{4315EFA5-084B-406C-ACE5-9948DCBFDA66}" presName="parentText" presStyleLbl="node1" presStyleIdx="3" presStyleCnt="7">
        <dgm:presLayoutVars>
          <dgm:chMax val="0"/>
          <dgm:bulletEnabled val="1"/>
        </dgm:presLayoutVars>
      </dgm:prSet>
      <dgm:spPr/>
    </dgm:pt>
    <dgm:pt modelId="{48C32AD8-C481-704A-A4F1-D4A79491393E}" type="pres">
      <dgm:prSet presAssocID="{4315EFA5-084B-406C-ACE5-9948DCBFDA66}" presName="negativeSpace" presStyleCnt="0"/>
      <dgm:spPr/>
    </dgm:pt>
    <dgm:pt modelId="{3962F92F-907A-EB46-91C3-B32470C40BA9}" type="pres">
      <dgm:prSet presAssocID="{4315EFA5-084B-406C-ACE5-9948DCBFDA66}" presName="childText" presStyleLbl="conFgAcc1" presStyleIdx="3" presStyleCnt="7">
        <dgm:presLayoutVars>
          <dgm:bulletEnabled val="1"/>
        </dgm:presLayoutVars>
      </dgm:prSet>
      <dgm:spPr/>
    </dgm:pt>
    <dgm:pt modelId="{14950300-0418-4843-BB47-5E1DDF610883}" type="pres">
      <dgm:prSet presAssocID="{B2D2420F-FC28-426C-B627-BC08AA61CC1C}" presName="spaceBetweenRectangles" presStyleCnt="0"/>
      <dgm:spPr/>
    </dgm:pt>
    <dgm:pt modelId="{F85FD791-96E4-E546-8CA9-6966D6E89FFA}" type="pres">
      <dgm:prSet presAssocID="{F7C08EF2-9A74-424A-B84E-5940EF3056A2}" presName="parentLin" presStyleCnt="0"/>
      <dgm:spPr/>
    </dgm:pt>
    <dgm:pt modelId="{F2041D62-6B79-D742-9269-9E15D21CD514}" type="pres">
      <dgm:prSet presAssocID="{F7C08EF2-9A74-424A-B84E-5940EF3056A2}" presName="parentLeftMargin" presStyleLbl="node1" presStyleIdx="3" presStyleCnt="7"/>
      <dgm:spPr/>
    </dgm:pt>
    <dgm:pt modelId="{4D548EA1-B554-1E4D-988F-0FCDDAE36070}" type="pres">
      <dgm:prSet presAssocID="{F7C08EF2-9A74-424A-B84E-5940EF3056A2}" presName="parentText" presStyleLbl="node1" presStyleIdx="4" presStyleCnt="7">
        <dgm:presLayoutVars>
          <dgm:chMax val="0"/>
          <dgm:bulletEnabled val="1"/>
        </dgm:presLayoutVars>
      </dgm:prSet>
      <dgm:spPr/>
    </dgm:pt>
    <dgm:pt modelId="{88F9C118-F53F-C345-9D9B-AF26C216BD07}" type="pres">
      <dgm:prSet presAssocID="{F7C08EF2-9A74-424A-B84E-5940EF3056A2}" presName="negativeSpace" presStyleCnt="0"/>
      <dgm:spPr/>
    </dgm:pt>
    <dgm:pt modelId="{3AF0D5C0-3745-C04A-BF4D-3990D8813D57}" type="pres">
      <dgm:prSet presAssocID="{F7C08EF2-9A74-424A-B84E-5940EF3056A2}" presName="childText" presStyleLbl="conFgAcc1" presStyleIdx="4" presStyleCnt="7">
        <dgm:presLayoutVars>
          <dgm:bulletEnabled val="1"/>
        </dgm:presLayoutVars>
      </dgm:prSet>
      <dgm:spPr/>
    </dgm:pt>
    <dgm:pt modelId="{46CA98BC-F177-B54D-966F-25BB920A7505}" type="pres">
      <dgm:prSet presAssocID="{975FA3F4-96DC-4E6C-A714-CFCFC1742690}" presName="spaceBetweenRectangles" presStyleCnt="0"/>
      <dgm:spPr/>
    </dgm:pt>
    <dgm:pt modelId="{09CD8670-6CA4-417F-9A5A-23AD2306E165}" type="pres">
      <dgm:prSet presAssocID="{08AE334D-EBF1-4D9D-8665-323D920CE997}" presName="parentLin" presStyleCnt="0"/>
      <dgm:spPr/>
    </dgm:pt>
    <dgm:pt modelId="{EB96F96B-1216-4CA5-AC6A-0D772D7A2D6A}" type="pres">
      <dgm:prSet presAssocID="{08AE334D-EBF1-4D9D-8665-323D920CE997}" presName="parentLeftMargin" presStyleLbl="node1" presStyleIdx="4" presStyleCnt="7"/>
      <dgm:spPr/>
    </dgm:pt>
    <dgm:pt modelId="{21FBEFE5-C829-49DA-9C2A-FBDEFEE3F6ED}" type="pres">
      <dgm:prSet presAssocID="{08AE334D-EBF1-4D9D-8665-323D920CE997}" presName="parentText" presStyleLbl="node1" presStyleIdx="5" presStyleCnt="7">
        <dgm:presLayoutVars>
          <dgm:chMax val="0"/>
          <dgm:bulletEnabled val="1"/>
        </dgm:presLayoutVars>
      </dgm:prSet>
      <dgm:spPr/>
    </dgm:pt>
    <dgm:pt modelId="{4C95DA04-6C3F-4EC4-9A34-31F02A444EBC}" type="pres">
      <dgm:prSet presAssocID="{08AE334D-EBF1-4D9D-8665-323D920CE997}" presName="negativeSpace" presStyleCnt="0"/>
      <dgm:spPr/>
    </dgm:pt>
    <dgm:pt modelId="{9559C2E9-A2B5-4328-AE07-5D279EFBDB30}" type="pres">
      <dgm:prSet presAssocID="{08AE334D-EBF1-4D9D-8665-323D920CE997}" presName="childText" presStyleLbl="conFgAcc1" presStyleIdx="5" presStyleCnt="7">
        <dgm:presLayoutVars>
          <dgm:bulletEnabled val="1"/>
        </dgm:presLayoutVars>
      </dgm:prSet>
      <dgm:spPr/>
    </dgm:pt>
    <dgm:pt modelId="{3A006475-6CD1-4478-A3F7-5D6815DA4791}" type="pres">
      <dgm:prSet presAssocID="{EFD41198-5F4A-4DE6-97BA-849F2FA32752}" presName="spaceBetweenRectangles" presStyleCnt="0"/>
      <dgm:spPr/>
    </dgm:pt>
    <dgm:pt modelId="{DFE91F43-C102-45B8-AA2D-2759C61DEF11}" type="pres">
      <dgm:prSet presAssocID="{16E2E14A-70AD-46A1-A422-A9A5D3722D96}" presName="parentLin" presStyleCnt="0"/>
      <dgm:spPr/>
    </dgm:pt>
    <dgm:pt modelId="{E76A1924-D2EC-4732-9388-2E5BFD58AE8B}" type="pres">
      <dgm:prSet presAssocID="{16E2E14A-70AD-46A1-A422-A9A5D3722D96}" presName="parentLeftMargin" presStyleLbl="node1" presStyleIdx="5" presStyleCnt="7"/>
      <dgm:spPr/>
    </dgm:pt>
    <dgm:pt modelId="{BD47636E-7587-4A04-8607-4EC37EA2643C}" type="pres">
      <dgm:prSet presAssocID="{16E2E14A-70AD-46A1-A422-A9A5D3722D96}" presName="parentText" presStyleLbl="node1" presStyleIdx="6" presStyleCnt="7">
        <dgm:presLayoutVars>
          <dgm:chMax val="0"/>
          <dgm:bulletEnabled val="1"/>
        </dgm:presLayoutVars>
      </dgm:prSet>
      <dgm:spPr/>
    </dgm:pt>
    <dgm:pt modelId="{C05DB5DF-DAEA-494B-AA59-DE746B5F0232}" type="pres">
      <dgm:prSet presAssocID="{16E2E14A-70AD-46A1-A422-A9A5D3722D96}" presName="negativeSpace" presStyleCnt="0"/>
      <dgm:spPr/>
    </dgm:pt>
    <dgm:pt modelId="{420DF5D1-F731-472C-B11B-224F232044FB}" type="pres">
      <dgm:prSet presAssocID="{16E2E14A-70AD-46A1-A422-A9A5D3722D96}" presName="childText" presStyleLbl="conFgAcc1" presStyleIdx="6" presStyleCnt="7">
        <dgm:presLayoutVars>
          <dgm:bulletEnabled val="1"/>
        </dgm:presLayoutVars>
      </dgm:prSet>
      <dgm:spPr/>
    </dgm:pt>
  </dgm:ptLst>
  <dgm:cxnLst>
    <dgm:cxn modelId="{603EA82E-F3F6-48A8-9BA1-8DC2B5262F60}" srcId="{DF743653-D72D-40C9-863B-02AA367DFA1E}" destId="{4315EFA5-084B-406C-ACE5-9948DCBFDA66}" srcOrd="3" destOrd="0" parTransId="{73887617-65A8-481E-8036-85E35EACB7DA}" sibTransId="{B2D2420F-FC28-426C-B627-BC08AA61CC1C}"/>
    <dgm:cxn modelId="{392D2042-BBC8-4217-93B1-D2277DF22AFE}" type="presOf" srcId="{21AFD0A4-A85E-4E26-944E-A3FBA18889A0}" destId="{A6BF2CEE-850E-4D99-B8A4-BC63C2A40238}" srcOrd="1" destOrd="0" presId="urn:microsoft.com/office/officeart/2005/8/layout/list1"/>
    <dgm:cxn modelId="{2FFD134F-7F60-4947-8049-D88097BFA2AA}" type="presOf" srcId="{21AFD0A4-A85E-4E26-944E-A3FBA18889A0}" destId="{9B6F57D4-C125-41C5-907F-363CD2B2D0FB}" srcOrd="0" destOrd="0" presId="urn:microsoft.com/office/officeart/2005/8/layout/list1"/>
    <dgm:cxn modelId="{F133B06F-EE99-2F47-A7EF-97418B1293DB}" type="presOf" srcId="{4315EFA5-084B-406C-ACE5-9948DCBFDA66}" destId="{3ADC70DD-090E-B34A-B7C0-890BC502823A}" srcOrd="1" destOrd="0" presId="urn:microsoft.com/office/officeart/2005/8/layout/list1"/>
    <dgm:cxn modelId="{F32D607D-F1A2-4AF1-9A51-54337AF69E87}" srcId="{DF743653-D72D-40C9-863B-02AA367DFA1E}" destId="{08AE334D-EBF1-4D9D-8665-323D920CE997}" srcOrd="5" destOrd="0" parTransId="{4982610A-0200-48B4-958C-BC1DBC78CC4F}" sibTransId="{EFD41198-5F4A-4DE6-97BA-849F2FA32752}"/>
    <dgm:cxn modelId="{FEBB4391-B432-499D-B812-2BDA82DB73D6}" srcId="{DF743653-D72D-40C9-863B-02AA367DFA1E}" destId="{F7C08EF2-9A74-424A-B84E-5940EF3056A2}" srcOrd="4" destOrd="0" parTransId="{37530359-FCBB-470D-9A1C-921ACC5A2036}" sibTransId="{975FA3F4-96DC-4E6C-A714-CFCFC1742690}"/>
    <dgm:cxn modelId="{D60D7597-577C-451C-B49E-D4392093A03B}" srcId="{DF743653-D72D-40C9-863B-02AA367DFA1E}" destId="{16E2E14A-70AD-46A1-A422-A9A5D3722D96}" srcOrd="6" destOrd="0" parTransId="{B5E3B78C-7114-4C58-A772-12233032EBA8}" sibTransId="{DA937A8C-F3E9-42E6-81B6-1E1D01FCD4BC}"/>
    <dgm:cxn modelId="{B3A49FA0-2352-4779-A780-B0A98BF648B8}" srcId="{DF743653-D72D-40C9-863B-02AA367DFA1E}" destId="{63931855-C808-4E6D-AC0A-596C5E753F2D}" srcOrd="2" destOrd="0" parTransId="{7E92C905-C475-4447-82CC-90ABC49FA35A}" sibTransId="{FB4E6509-199C-4001-9AAD-C2690CBC6BF9}"/>
    <dgm:cxn modelId="{A08B38A4-B46B-411D-9725-0F2210CF011C}" type="presOf" srcId="{08AE334D-EBF1-4D9D-8665-323D920CE997}" destId="{21FBEFE5-C829-49DA-9C2A-FBDEFEE3F6ED}" srcOrd="1" destOrd="0" presId="urn:microsoft.com/office/officeart/2005/8/layout/list1"/>
    <dgm:cxn modelId="{0EFC99AA-ADFC-8148-8FDB-738A12F70E5B}" type="presOf" srcId="{CF52DE46-5884-4345-AD56-FD05FCFD0101}" destId="{6D0D8309-A8D6-164C-845F-6D734FC05857}" srcOrd="1" destOrd="0" presId="urn:microsoft.com/office/officeart/2005/8/layout/list1"/>
    <dgm:cxn modelId="{331313B5-740E-7544-966C-ADB166AF1B22}" type="presOf" srcId="{CF52DE46-5884-4345-AD56-FD05FCFD0101}" destId="{D959FA1C-DCB9-9340-AB4E-4E44D563B17D}" srcOrd="0" destOrd="0" presId="urn:microsoft.com/office/officeart/2005/8/layout/list1"/>
    <dgm:cxn modelId="{337863B8-A705-4F5E-BCBA-24EBDA213A7A}" type="presOf" srcId="{63931855-C808-4E6D-AC0A-596C5E753F2D}" destId="{A312826A-BCA1-454B-BB2E-ACAC8D8ECEDC}" srcOrd="1" destOrd="0" presId="urn:microsoft.com/office/officeart/2005/8/layout/list1"/>
    <dgm:cxn modelId="{B62680CF-0E59-0D4D-A991-1826BBC4FE3A}" type="presOf" srcId="{DF743653-D72D-40C9-863B-02AA367DFA1E}" destId="{BB35611F-1EC6-9B4A-9904-AAB186B154BF}" srcOrd="0" destOrd="0" presId="urn:microsoft.com/office/officeart/2005/8/layout/list1"/>
    <dgm:cxn modelId="{BEB096D3-2F30-483D-A6BF-59BA4BE92CF5}" srcId="{DF743653-D72D-40C9-863B-02AA367DFA1E}" destId="{CF52DE46-5884-4345-AD56-FD05FCFD0101}" srcOrd="0" destOrd="0" parTransId="{3BCC6B3A-38DB-4FCC-ADC4-09E8FA24E83D}" sibTransId="{B63A0CB8-518B-48CD-A097-C024B344740C}"/>
    <dgm:cxn modelId="{C56EFAD4-DE4E-4A1C-B09B-0EE3DE605B8D}" type="presOf" srcId="{08AE334D-EBF1-4D9D-8665-323D920CE997}" destId="{EB96F96B-1216-4CA5-AC6A-0D772D7A2D6A}" srcOrd="0" destOrd="0" presId="urn:microsoft.com/office/officeart/2005/8/layout/list1"/>
    <dgm:cxn modelId="{DCD061E0-B9CA-D34B-9748-DD5275DB3357}" type="presOf" srcId="{4315EFA5-084B-406C-ACE5-9948DCBFDA66}" destId="{C168FB56-D305-004D-A19A-0F10540F9C30}" srcOrd="0" destOrd="0" presId="urn:microsoft.com/office/officeart/2005/8/layout/list1"/>
    <dgm:cxn modelId="{EFD828E9-DBC4-C94B-B22C-C91679D5445E}" type="presOf" srcId="{F7C08EF2-9A74-424A-B84E-5940EF3056A2}" destId="{4D548EA1-B554-1E4D-988F-0FCDDAE36070}" srcOrd="1" destOrd="0" presId="urn:microsoft.com/office/officeart/2005/8/layout/list1"/>
    <dgm:cxn modelId="{C8A3B2EB-EEB1-4A5E-B042-299C723C22E1}" type="presOf" srcId="{16E2E14A-70AD-46A1-A422-A9A5D3722D96}" destId="{BD47636E-7587-4A04-8607-4EC37EA2643C}" srcOrd="1" destOrd="0" presId="urn:microsoft.com/office/officeart/2005/8/layout/list1"/>
    <dgm:cxn modelId="{68ECCCED-4540-480B-AF76-F12888988E97}" type="presOf" srcId="{16E2E14A-70AD-46A1-A422-A9A5D3722D96}" destId="{E76A1924-D2EC-4732-9388-2E5BFD58AE8B}" srcOrd="0" destOrd="0" presId="urn:microsoft.com/office/officeart/2005/8/layout/list1"/>
    <dgm:cxn modelId="{924C67F0-6CC4-4792-BCF8-A405C62C9A1D}" type="presOf" srcId="{63931855-C808-4E6D-AC0A-596C5E753F2D}" destId="{D6C8E96A-3542-42FE-93E3-42D718A0306B}" srcOrd="0" destOrd="0" presId="urn:microsoft.com/office/officeart/2005/8/layout/list1"/>
    <dgm:cxn modelId="{97958AF3-5FB7-47B8-8D7D-BAA94980730E}" srcId="{DF743653-D72D-40C9-863B-02AA367DFA1E}" destId="{21AFD0A4-A85E-4E26-944E-A3FBA18889A0}" srcOrd="1" destOrd="0" parTransId="{1B2082D1-3EBD-4D88-9A1D-E2BD0EAB5E46}" sibTransId="{AF095594-BB56-4F95-BE51-8D52E0C36BF0}"/>
    <dgm:cxn modelId="{4F49E4FB-C30A-FA41-B277-C542C02E7239}" type="presOf" srcId="{F7C08EF2-9A74-424A-B84E-5940EF3056A2}" destId="{F2041D62-6B79-D742-9269-9E15D21CD514}" srcOrd="0" destOrd="0" presId="urn:microsoft.com/office/officeart/2005/8/layout/list1"/>
    <dgm:cxn modelId="{867BCE4C-1CD4-4A40-8004-ECC30B297FDE}" type="presParOf" srcId="{BB35611F-1EC6-9B4A-9904-AAB186B154BF}" destId="{4E355AE9-27A9-8A40-AB74-A0FA2F3474EE}" srcOrd="0" destOrd="0" presId="urn:microsoft.com/office/officeart/2005/8/layout/list1"/>
    <dgm:cxn modelId="{3D86F526-FDD1-EF4A-9CCF-896554FE26C7}" type="presParOf" srcId="{4E355AE9-27A9-8A40-AB74-A0FA2F3474EE}" destId="{D959FA1C-DCB9-9340-AB4E-4E44D563B17D}" srcOrd="0" destOrd="0" presId="urn:microsoft.com/office/officeart/2005/8/layout/list1"/>
    <dgm:cxn modelId="{A447BFE8-6528-7846-AD03-4F7096B2F797}" type="presParOf" srcId="{4E355AE9-27A9-8A40-AB74-A0FA2F3474EE}" destId="{6D0D8309-A8D6-164C-845F-6D734FC05857}" srcOrd="1" destOrd="0" presId="urn:microsoft.com/office/officeart/2005/8/layout/list1"/>
    <dgm:cxn modelId="{587BFCA7-1791-8145-9587-EDFB697C7E1A}" type="presParOf" srcId="{BB35611F-1EC6-9B4A-9904-AAB186B154BF}" destId="{EA8C33F3-6365-B54D-A541-2F1B87705FFA}" srcOrd="1" destOrd="0" presId="urn:microsoft.com/office/officeart/2005/8/layout/list1"/>
    <dgm:cxn modelId="{A34B1CBE-9397-AA49-AE30-F068146A155B}" type="presParOf" srcId="{BB35611F-1EC6-9B4A-9904-AAB186B154BF}" destId="{77397F1A-A25B-1343-8A8A-5E67365F95B4}" srcOrd="2" destOrd="0" presId="urn:microsoft.com/office/officeart/2005/8/layout/list1"/>
    <dgm:cxn modelId="{15708A87-B4D0-0141-9616-D7E3901A099D}" type="presParOf" srcId="{BB35611F-1EC6-9B4A-9904-AAB186B154BF}" destId="{EC923DE9-2C9D-A945-8269-B4AE4F6C2084}" srcOrd="3" destOrd="0" presId="urn:microsoft.com/office/officeart/2005/8/layout/list1"/>
    <dgm:cxn modelId="{2FC0B02C-8F99-47A5-B48A-5799FF39B40F}" type="presParOf" srcId="{BB35611F-1EC6-9B4A-9904-AAB186B154BF}" destId="{80E4B731-B87A-4B88-A0FC-9CBBC21B870D}" srcOrd="4" destOrd="0" presId="urn:microsoft.com/office/officeart/2005/8/layout/list1"/>
    <dgm:cxn modelId="{F5F2F22D-8094-471C-9C46-1231B3B64BCA}" type="presParOf" srcId="{80E4B731-B87A-4B88-A0FC-9CBBC21B870D}" destId="{9B6F57D4-C125-41C5-907F-363CD2B2D0FB}" srcOrd="0" destOrd="0" presId="urn:microsoft.com/office/officeart/2005/8/layout/list1"/>
    <dgm:cxn modelId="{1F3D133A-0208-4076-BE31-FC24AFF8B400}" type="presParOf" srcId="{80E4B731-B87A-4B88-A0FC-9CBBC21B870D}" destId="{A6BF2CEE-850E-4D99-B8A4-BC63C2A40238}" srcOrd="1" destOrd="0" presId="urn:microsoft.com/office/officeart/2005/8/layout/list1"/>
    <dgm:cxn modelId="{7A77362E-EA98-4029-BA76-C00199FD3F93}" type="presParOf" srcId="{BB35611F-1EC6-9B4A-9904-AAB186B154BF}" destId="{4C59A087-F630-4BC6-9ED1-2A651DBAE2EB}" srcOrd="5" destOrd="0" presId="urn:microsoft.com/office/officeart/2005/8/layout/list1"/>
    <dgm:cxn modelId="{E4503F9C-55AF-4224-8230-0BE740415D68}" type="presParOf" srcId="{BB35611F-1EC6-9B4A-9904-AAB186B154BF}" destId="{A236E872-8DF4-499D-87E6-88FE34E6DB1E}" srcOrd="6" destOrd="0" presId="urn:microsoft.com/office/officeart/2005/8/layout/list1"/>
    <dgm:cxn modelId="{A79734D1-DD82-4428-AC69-63C48987C2B0}" type="presParOf" srcId="{BB35611F-1EC6-9B4A-9904-AAB186B154BF}" destId="{05ADBB84-357E-4A98-B9D4-8E5AEB910CF6}" srcOrd="7" destOrd="0" presId="urn:microsoft.com/office/officeart/2005/8/layout/list1"/>
    <dgm:cxn modelId="{1E3F9C09-10BA-4DBF-ABA2-37BB2FAB28A9}" type="presParOf" srcId="{BB35611F-1EC6-9B4A-9904-AAB186B154BF}" destId="{624F2D45-EFCD-4B05-B8B1-286A30FF0466}" srcOrd="8" destOrd="0" presId="urn:microsoft.com/office/officeart/2005/8/layout/list1"/>
    <dgm:cxn modelId="{D270142C-B19A-494A-9CCB-D4F31A0E3C4C}" type="presParOf" srcId="{624F2D45-EFCD-4B05-B8B1-286A30FF0466}" destId="{D6C8E96A-3542-42FE-93E3-42D718A0306B}" srcOrd="0" destOrd="0" presId="urn:microsoft.com/office/officeart/2005/8/layout/list1"/>
    <dgm:cxn modelId="{AEDDA02D-C30C-45B9-8EF4-442533D3E4B7}" type="presParOf" srcId="{624F2D45-EFCD-4B05-B8B1-286A30FF0466}" destId="{A312826A-BCA1-454B-BB2E-ACAC8D8ECEDC}" srcOrd="1" destOrd="0" presId="urn:microsoft.com/office/officeart/2005/8/layout/list1"/>
    <dgm:cxn modelId="{B13A0543-4E35-46C9-BB4E-4A8200922771}" type="presParOf" srcId="{BB35611F-1EC6-9B4A-9904-AAB186B154BF}" destId="{0087D1E6-0B1E-4117-8921-8C9AABD79E7D}" srcOrd="9" destOrd="0" presId="urn:microsoft.com/office/officeart/2005/8/layout/list1"/>
    <dgm:cxn modelId="{4FB2ACC0-EFE6-47FD-9FC0-11984962AD65}" type="presParOf" srcId="{BB35611F-1EC6-9B4A-9904-AAB186B154BF}" destId="{ED5D8484-A2F4-42CC-B8E1-2662DAD95186}" srcOrd="10" destOrd="0" presId="urn:microsoft.com/office/officeart/2005/8/layout/list1"/>
    <dgm:cxn modelId="{5F5C12EC-0C3D-42BD-AF2F-BC7982071654}" type="presParOf" srcId="{BB35611F-1EC6-9B4A-9904-AAB186B154BF}" destId="{9DE12D62-A6B2-404B-B690-C4A3AE111C5D}" srcOrd="11" destOrd="0" presId="urn:microsoft.com/office/officeart/2005/8/layout/list1"/>
    <dgm:cxn modelId="{2A704591-13B3-954C-9633-231F5779B247}" type="presParOf" srcId="{BB35611F-1EC6-9B4A-9904-AAB186B154BF}" destId="{1041F951-3F0C-864F-817D-9B0E77F2E640}" srcOrd="12" destOrd="0" presId="urn:microsoft.com/office/officeart/2005/8/layout/list1"/>
    <dgm:cxn modelId="{05DCE72A-C5ED-354D-801A-A06C48AE107A}" type="presParOf" srcId="{1041F951-3F0C-864F-817D-9B0E77F2E640}" destId="{C168FB56-D305-004D-A19A-0F10540F9C30}" srcOrd="0" destOrd="0" presId="urn:microsoft.com/office/officeart/2005/8/layout/list1"/>
    <dgm:cxn modelId="{1AB3E7B6-3736-6B48-9E41-5AFD1D388872}" type="presParOf" srcId="{1041F951-3F0C-864F-817D-9B0E77F2E640}" destId="{3ADC70DD-090E-B34A-B7C0-890BC502823A}" srcOrd="1" destOrd="0" presId="urn:microsoft.com/office/officeart/2005/8/layout/list1"/>
    <dgm:cxn modelId="{4E8C6E36-4560-5642-B604-D9D940D2AB30}" type="presParOf" srcId="{BB35611F-1EC6-9B4A-9904-AAB186B154BF}" destId="{48C32AD8-C481-704A-A4F1-D4A79491393E}" srcOrd="13" destOrd="0" presId="urn:microsoft.com/office/officeart/2005/8/layout/list1"/>
    <dgm:cxn modelId="{28391F73-AB00-904E-BD00-937F41FBAD07}" type="presParOf" srcId="{BB35611F-1EC6-9B4A-9904-AAB186B154BF}" destId="{3962F92F-907A-EB46-91C3-B32470C40BA9}" srcOrd="14" destOrd="0" presId="urn:microsoft.com/office/officeart/2005/8/layout/list1"/>
    <dgm:cxn modelId="{4CE52C37-3D96-9F43-A037-554AC52C4314}" type="presParOf" srcId="{BB35611F-1EC6-9B4A-9904-AAB186B154BF}" destId="{14950300-0418-4843-BB47-5E1DDF610883}" srcOrd="15" destOrd="0" presId="urn:microsoft.com/office/officeart/2005/8/layout/list1"/>
    <dgm:cxn modelId="{04B1E6A4-1E10-524E-BEA8-8456EEFE3767}" type="presParOf" srcId="{BB35611F-1EC6-9B4A-9904-AAB186B154BF}" destId="{F85FD791-96E4-E546-8CA9-6966D6E89FFA}" srcOrd="16" destOrd="0" presId="urn:microsoft.com/office/officeart/2005/8/layout/list1"/>
    <dgm:cxn modelId="{BEDB50A6-9B36-EA4D-A956-D705EB838196}" type="presParOf" srcId="{F85FD791-96E4-E546-8CA9-6966D6E89FFA}" destId="{F2041D62-6B79-D742-9269-9E15D21CD514}" srcOrd="0" destOrd="0" presId="urn:microsoft.com/office/officeart/2005/8/layout/list1"/>
    <dgm:cxn modelId="{DBCAEF4B-16C2-2744-826D-98E6F44966E1}" type="presParOf" srcId="{F85FD791-96E4-E546-8CA9-6966D6E89FFA}" destId="{4D548EA1-B554-1E4D-988F-0FCDDAE36070}" srcOrd="1" destOrd="0" presId="urn:microsoft.com/office/officeart/2005/8/layout/list1"/>
    <dgm:cxn modelId="{4F9C8C07-40C1-8A46-A0B4-06EFE6A4608D}" type="presParOf" srcId="{BB35611F-1EC6-9B4A-9904-AAB186B154BF}" destId="{88F9C118-F53F-C345-9D9B-AF26C216BD07}" srcOrd="17" destOrd="0" presId="urn:microsoft.com/office/officeart/2005/8/layout/list1"/>
    <dgm:cxn modelId="{5BE9EA47-5A61-9E4B-B550-0125A02DD683}" type="presParOf" srcId="{BB35611F-1EC6-9B4A-9904-AAB186B154BF}" destId="{3AF0D5C0-3745-C04A-BF4D-3990D8813D57}" srcOrd="18" destOrd="0" presId="urn:microsoft.com/office/officeart/2005/8/layout/list1"/>
    <dgm:cxn modelId="{3CFD4034-05EE-B043-8D00-88F9B1E922D5}" type="presParOf" srcId="{BB35611F-1EC6-9B4A-9904-AAB186B154BF}" destId="{46CA98BC-F177-B54D-966F-25BB920A7505}" srcOrd="19" destOrd="0" presId="urn:microsoft.com/office/officeart/2005/8/layout/list1"/>
    <dgm:cxn modelId="{51177428-34A1-43DF-9F8C-308AE0E6B1C4}" type="presParOf" srcId="{BB35611F-1EC6-9B4A-9904-AAB186B154BF}" destId="{09CD8670-6CA4-417F-9A5A-23AD2306E165}" srcOrd="20" destOrd="0" presId="urn:microsoft.com/office/officeart/2005/8/layout/list1"/>
    <dgm:cxn modelId="{FF0E3B08-8878-40B7-99B0-4F7F70781045}" type="presParOf" srcId="{09CD8670-6CA4-417F-9A5A-23AD2306E165}" destId="{EB96F96B-1216-4CA5-AC6A-0D772D7A2D6A}" srcOrd="0" destOrd="0" presId="urn:microsoft.com/office/officeart/2005/8/layout/list1"/>
    <dgm:cxn modelId="{CCED67DE-F0F4-499A-828F-8D1D12F7E4BB}" type="presParOf" srcId="{09CD8670-6CA4-417F-9A5A-23AD2306E165}" destId="{21FBEFE5-C829-49DA-9C2A-FBDEFEE3F6ED}" srcOrd="1" destOrd="0" presId="urn:microsoft.com/office/officeart/2005/8/layout/list1"/>
    <dgm:cxn modelId="{222D6A2D-1033-47F1-903B-FE3B695E62B1}" type="presParOf" srcId="{BB35611F-1EC6-9B4A-9904-AAB186B154BF}" destId="{4C95DA04-6C3F-4EC4-9A34-31F02A444EBC}" srcOrd="21" destOrd="0" presId="urn:microsoft.com/office/officeart/2005/8/layout/list1"/>
    <dgm:cxn modelId="{6AA2D0D4-6158-42D8-81CF-63621158C5F3}" type="presParOf" srcId="{BB35611F-1EC6-9B4A-9904-AAB186B154BF}" destId="{9559C2E9-A2B5-4328-AE07-5D279EFBDB30}" srcOrd="22" destOrd="0" presId="urn:microsoft.com/office/officeart/2005/8/layout/list1"/>
    <dgm:cxn modelId="{0AE330CB-BC9D-4B2F-A13A-E9A4FAD77315}" type="presParOf" srcId="{BB35611F-1EC6-9B4A-9904-AAB186B154BF}" destId="{3A006475-6CD1-4478-A3F7-5D6815DA4791}" srcOrd="23" destOrd="0" presId="urn:microsoft.com/office/officeart/2005/8/layout/list1"/>
    <dgm:cxn modelId="{3F2F8824-B054-4934-8B74-8AF5C713F8B5}" type="presParOf" srcId="{BB35611F-1EC6-9B4A-9904-AAB186B154BF}" destId="{DFE91F43-C102-45B8-AA2D-2759C61DEF11}" srcOrd="24" destOrd="0" presId="urn:microsoft.com/office/officeart/2005/8/layout/list1"/>
    <dgm:cxn modelId="{E7B54E47-CC72-4C10-AA45-A48C8ABE0CC1}" type="presParOf" srcId="{DFE91F43-C102-45B8-AA2D-2759C61DEF11}" destId="{E76A1924-D2EC-4732-9388-2E5BFD58AE8B}" srcOrd="0" destOrd="0" presId="urn:microsoft.com/office/officeart/2005/8/layout/list1"/>
    <dgm:cxn modelId="{2CDECF93-86AC-431E-A9BA-3D50F2DFC4BE}" type="presParOf" srcId="{DFE91F43-C102-45B8-AA2D-2759C61DEF11}" destId="{BD47636E-7587-4A04-8607-4EC37EA2643C}" srcOrd="1" destOrd="0" presId="urn:microsoft.com/office/officeart/2005/8/layout/list1"/>
    <dgm:cxn modelId="{E0C80DC9-372D-47B7-90CC-6807077F8ADA}" type="presParOf" srcId="{BB35611F-1EC6-9B4A-9904-AAB186B154BF}" destId="{C05DB5DF-DAEA-494B-AA59-DE746B5F0232}" srcOrd="25" destOrd="0" presId="urn:microsoft.com/office/officeart/2005/8/layout/list1"/>
    <dgm:cxn modelId="{51153A15-53EE-49AF-A9C2-3F7CF9AE3E17}" type="presParOf" srcId="{BB35611F-1EC6-9B4A-9904-AAB186B154BF}" destId="{420DF5D1-F731-472C-B11B-224F232044FB}"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F743653-D72D-40C9-863B-02AA367DFA1E}"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40C3E3B8-1DC8-42DE-AA48-E381C7C000BB}">
      <dgm:prSet custT="1"/>
      <dgm:spPr>
        <a:solidFill>
          <a:schemeClr val="accent1"/>
        </a:solidFill>
      </dgm:spPr>
      <dgm:t>
        <a:bodyPr/>
        <a:lstStyle/>
        <a:p>
          <a:r>
            <a:rPr lang="nl-NL" sz="1000" b="1" dirty="0"/>
            <a:t>3. Locatiespecifieke instructies voor Ploeg met VMH</a:t>
          </a:r>
          <a:endParaRPr lang="en-US" sz="1000" dirty="0"/>
        </a:p>
      </dgm:t>
    </dgm:pt>
    <dgm:pt modelId="{5609E884-EA81-49FF-B8A4-65053048E1AC}" type="parTrans" cxnId="{C754F2F6-4770-455A-B24D-521DBB257F1F}">
      <dgm:prSet/>
      <dgm:spPr/>
      <dgm:t>
        <a:bodyPr/>
        <a:lstStyle/>
        <a:p>
          <a:endParaRPr lang="nl-NL" sz="2400"/>
        </a:p>
      </dgm:t>
    </dgm:pt>
    <dgm:pt modelId="{9687E4BA-54C3-4836-80F5-5516D6BA26A5}" type="sibTrans" cxnId="{C754F2F6-4770-455A-B24D-521DBB257F1F}">
      <dgm:prSet/>
      <dgm:spPr/>
      <dgm:t>
        <a:bodyPr/>
        <a:lstStyle/>
        <a:p>
          <a:endParaRPr lang="nl-NL" sz="2400"/>
        </a:p>
      </dgm:t>
    </dgm:pt>
    <dgm:pt modelId="{B24EE548-842A-4AE0-8420-CDEDB2171924}">
      <dgm:prSet custT="1"/>
      <dgm:spPr>
        <a:solidFill>
          <a:schemeClr val="accent1"/>
        </a:solidFill>
      </dgm:spPr>
      <dgm:t>
        <a:bodyPr/>
        <a:lstStyle/>
        <a:p>
          <a:r>
            <a:rPr lang="nl-NL" sz="1000" b="1" dirty="0"/>
            <a:t>5. Combineren van uitvoerende taken</a:t>
          </a:r>
          <a:endParaRPr lang="en-US" sz="1000" dirty="0"/>
        </a:p>
      </dgm:t>
    </dgm:pt>
    <dgm:pt modelId="{A2A9EC6D-AAC3-4860-8954-A658A5ED0BC6}" type="parTrans" cxnId="{3F1BEB0A-649D-4DA3-B366-38BB3DF402E5}">
      <dgm:prSet/>
      <dgm:spPr/>
      <dgm:t>
        <a:bodyPr/>
        <a:lstStyle/>
        <a:p>
          <a:endParaRPr lang="nl-NL" sz="2400"/>
        </a:p>
      </dgm:t>
    </dgm:pt>
    <dgm:pt modelId="{D84B2013-2A21-4738-A185-9497FD4689FA}" type="sibTrans" cxnId="{3F1BEB0A-649D-4DA3-B366-38BB3DF402E5}">
      <dgm:prSet/>
      <dgm:spPr/>
      <dgm:t>
        <a:bodyPr/>
        <a:lstStyle/>
        <a:p>
          <a:endParaRPr lang="nl-NL" sz="2400"/>
        </a:p>
      </dgm:t>
    </dgm:pt>
    <dgm:pt modelId="{45F02554-534B-4974-8AE1-CC1B1DE44886}">
      <dgm:prSet custT="1"/>
      <dgm:spPr>
        <a:solidFill>
          <a:schemeClr val="accent2"/>
        </a:solidFill>
      </dgm:spPr>
      <dgm:t>
        <a:bodyPr/>
        <a:lstStyle/>
        <a:p>
          <a:r>
            <a:rPr lang="nl-NL" sz="1000" dirty="0">
              <a:sym typeface="Wingdings" panose="05000000000000000000" pitchFamily="2" charset="2"/>
            </a:rPr>
            <a:t>	 </a:t>
          </a:r>
          <a:r>
            <a:rPr lang="nl-NL" sz="1000" dirty="0"/>
            <a:t>Beperken combineren veiligheids- en technische taken</a:t>
          </a:r>
        </a:p>
      </dgm:t>
    </dgm:pt>
    <dgm:pt modelId="{0ED0C3D9-3223-4786-9F39-57EEA35B1169}" type="parTrans" cxnId="{8DDE1235-6F38-43DC-85BC-0D3DBA10C1C2}">
      <dgm:prSet/>
      <dgm:spPr/>
      <dgm:t>
        <a:bodyPr/>
        <a:lstStyle/>
        <a:p>
          <a:endParaRPr lang="nl-NL" sz="2400"/>
        </a:p>
      </dgm:t>
    </dgm:pt>
    <dgm:pt modelId="{1E6D94E2-B5A8-4DF8-8DEF-1C96A9401842}" type="sibTrans" cxnId="{8DDE1235-6F38-43DC-85BC-0D3DBA10C1C2}">
      <dgm:prSet/>
      <dgm:spPr/>
      <dgm:t>
        <a:bodyPr/>
        <a:lstStyle/>
        <a:p>
          <a:endParaRPr lang="nl-NL" sz="2400"/>
        </a:p>
      </dgm:t>
    </dgm:pt>
    <dgm:pt modelId="{32575D9F-A91B-4330-AECC-C11CDE86657E}">
      <dgm:prSet custT="1"/>
      <dgm:spPr>
        <a:solidFill>
          <a:schemeClr val="accent2"/>
        </a:solidFill>
      </dgm:spPr>
      <dgm:t>
        <a:bodyPr/>
        <a:lstStyle/>
        <a:p>
          <a:r>
            <a:rPr lang="nl-NL" sz="1000" dirty="0">
              <a:sym typeface="Wingdings" panose="05000000000000000000" pitchFamily="2" charset="2"/>
            </a:rPr>
            <a:t>	 </a:t>
          </a:r>
          <a:r>
            <a:rPr lang="nl-NL" sz="1000" dirty="0"/>
            <a:t>LWB met meerdere </a:t>
          </a:r>
          <a:r>
            <a:rPr lang="nl-NL" sz="1000" dirty="0" err="1"/>
            <a:t>WBI’s</a:t>
          </a:r>
          <a:endParaRPr lang="nl-NL" sz="1000" dirty="0"/>
        </a:p>
      </dgm:t>
    </dgm:pt>
    <dgm:pt modelId="{EC9DDD25-72B6-4960-BBAC-78D8422AA939}" type="parTrans" cxnId="{55D22CB8-50AE-4EF5-B40A-8CB2317ED979}">
      <dgm:prSet/>
      <dgm:spPr/>
      <dgm:t>
        <a:bodyPr/>
        <a:lstStyle/>
        <a:p>
          <a:endParaRPr lang="nl-NL" sz="2400"/>
        </a:p>
      </dgm:t>
    </dgm:pt>
    <dgm:pt modelId="{E12BA60E-C079-40E9-A927-6A3495D64C1A}" type="sibTrans" cxnId="{55D22CB8-50AE-4EF5-B40A-8CB2317ED979}">
      <dgm:prSet/>
      <dgm:spPr/>
      <dgm:t>
        <a:bodyPr/>
        <a:lstStyle/>
        <a:p>
          <a:endParaRPr lang="nl-NL" sz="2400"/>
        </a:p>
      </dgm:t>
    </dgm:pt>
    <dgm:pt modelId="{83D04338-554A-4CF7-B7B6-F1B64911E5BB}">
      <dgm:prSet custT="1"/>
      <dgm:spPr>
        <a:solidFill>
          <a:schemeClr val="accent1"/>
        </a:solidFill>
      </dgm:spPr>
      <dgm:t>
        <a:bodyPr/>
        <a:lstStyle/>
        <a:p>
          <a:r>
            <a:rPr lang="nl-NL" sz="1000" b="1" dirty="0"/>
            <a:t>6. Bij PW/GRW altijd afbakening, tenzij…</a:t>
          </a:r>
          <a:endParaRPr lang="nl-NL" sz="1000" dirty="0"/>
        </a:p>
      </dgm:t>
    </dgm:pt>
    <dgm:pt modelId="{6BA9F422-ECE0-4C6E-BA98-E01D31E98C45}" type="parTrans" cxnId="{DFB9C1B4-EB46-43EE-94FE-924DCD4FF1B0}">
      <dgm:prSet/>
      <dgm:spPr/>
      <dgm:t>
        <a:bodyPr/>
        <a:lstStyle/>
        <a:p>
          <a:endParaRPr lang="nl-NL" sz="2400"/>
        </a:p>
      </dgm:t>
    </dgm:pt>
    <dgm:pt modelId="{86A04D6B-A882-4041-BD28-918C7FD65430}" type="sibTrans" cxnId="{DFB9C1B4-EB46-43EE-94FE-924DCD4FF1B0}">
      <dgm:prSet/>
      <dgm:spPr/>
      <dgm:t>
        <a:bodyPr/>
        <a:lstStyle/>
        <a:p>
          <a:endParaRPr lang="nl-NL" sz="2400"/>
        </a:p>
      </dgm:t>
    </dgm:pt>
    <dgm:pt modelId="{595E77F3-C260-47A0-9C7A-98E551CA2611}">
      <dgm:prSet custT="1"/>
      <dgm:spPr>
        <a:solidFill>
          <a:schemeClr val="accent2"/>
        </a:solidFill>
      </dgm:spPr>
      <dgm:t>
        <a:bodyPr/>
        <a:lstStyle/>
        <a:p>
          <a:r>
            <a:rPr lang="nl-NL" sz="1000" dirty="0">
              <a:sym typeface="Wingdings" panose="05000000000000000000" pitchFamily="2" charset="2"/>
            </a:rPr>
            <a:t>	 </a:t>
          </a:r>
          <a:r>
            <a:rPr lang="nl-NL" sz="1000" dirty="0"/>
            <a:t>Extra afbakening plaatsen</a:t>
          </a:r>
        </a:p>
      </dgm:t>
    </dgm:pt>
    <dgm:pt modelId="{021D67B4-18BD-468A-B0E4-2D663A782695}" type="parTrans" cxnId="{972546D0-BC7C-4730-86F6-6619F30C956C}">
      <dgm:prSet/>
      <dgm:spPr/>
      <dgm:t>
        <a:bodyPr/>
        <a:lstStyle/>
        <a:p>
          <a:endParaRPr lang="nl-NL" sz="2400"/>
        </a:p>
      </dgm:t>
    </dgm:pt>
    <dgm:pt modelId="{3776B267-13BC-48BE-9597-CAD851AE1BAB}" type="sibTrans" cxnId="{972546D0-BC7C-4730-86F6-6619F30C956C}">
      <dgm:prSet/>
      <dgm:spPr/>
      <dgm:t>
        <a:bodyPr/>
        <a:lstStyle/>
        <a:p>
          <a:endParaRPr lang="nl-NL" sz="2400"/>
        </a:p>
      </dgm:t>
    </dgm:pt>
    <dgm:pt modelId="{21274C24-AB36-4875-8FFB-C0E3474E0BB5}">
      <dgm:prSet custT="1"/>
      <dgm:spPr>
        <a:solidFill>
          <a:schemeClr val="accent2"/>
        </a:solidFill>
      </dgm:spPr>
      <dgm:t>
        <a:bodyPr/>
        <a:lstStyle/>
        <a:p>
          <a:r>
            <a:rPr lang="nl-NL" sz="1000" dirty="0">
              <a:sym typeface="Wingdings" panose="05000000000000000000" pitchFamily="2" charset="2"/>
            </a:rPr>
            <a:t>	 </a:t>
          </a:r>
          <a:r>
            <a:rPr lang="nl-NL" sz="1000" dirty="0"/>
            <a:t>In- en uitzetten moet in principe begeleid worden, tenzij…</a:t>
          </a:r>
        </a:p>
      </dgm:t>
    </dgm:pt>
    <dgm:pt modelId="{65193D0A-3F98-4C8A-B66B-412F499CA939}" type="parTrans" cxnId="{4D884D3E-4833-4B35-88E3-DDBB7F88DBCC}">
      <dgm:prSet/>
      <dgm:spPr/>
      <dgm:t>
        <a:bodyPr/>
        <a:lstStyle/>
        <a:p>
          <a:endParaRPr lang="nl-NL" sz="2400"/>
        </a:p>
      </dgm:t>
    </dgm:pt>
    <dgm:pt modelId="{B6041874-8FA7-4E70-AA71-C19C091276CE}" type="sibTrans" cxnId="{4D884D3E-4833-4B35-88E3-DDBB7F88DBCC}">
      <dgm:prSet/>
      <dgm:spPr/>
      <dgm:t>
        <a:bodyPr/>
        <a:lstStyle/>
        <a:p>
          <a:endParaRPr lang="nl-NL" sz="2400"/>
        </a:p>
      </dgm:t>
    </dgm:pt>
    <dgm:pt modelId="{00909BCB-D9BF-4074-B99A-280E92CC7AD8}">
      <dgm:prSet custT="1"/>
      <dgm:spPr>
        <a:solidFill>
          <a:schemeClr val="accent1"/>
        </a:solidFill>
      </dgm:spPr>
      <dgm:t>
        <a:bodyPr/>
        <a:lstStyle/>
        <a:p>
          <a:r>
            <a:rPr lang="en-US" sz="1000" b="1" dirty="0"/>
            <a:t>4. Locatiespecifieke </a:t>
          </a:r>
          <a:r>
            <a:rPr lang="en-US" sz="1000" b="1" dirty="0" err="1"/>
            <a:t>instructies</a:t>
          </a:r>
          <a:r>
            <a:rPr lang="en-US" sz="1000" b="1" dirty="0"/>
            <a:t> </a:t>
          </a:r>
          <a:r>
            <a:rPr lang="en-US" sz="1000" b="1" dirty="0" err="1"/>
            <a:t>voor</a:t>
          </a:r>
          <a:r>
            <a:rPr lang="en-US" sz="1000" b="1" dirty="0"/>
            <a:t> de TEV</a:t>
          </a:r>
        </a:p>
      </dgm:t>
    </dgm:pt>
    <dgm:pt modelId="{B1BCB7FC-7365-469E-8C6E-F1CE07F9FE62}" type="parTrans" cxnId="{A0BDCD24-CE27-4343-B76F-43206378F7DC}">
      <dgm:prSet/>
      <dgm:spPr/>
      <dgm:t>
        <a:bodyPr/>
        <a:lstStyle/>
        <a:p>
          <a:endParaRPr lang="nl-NL" sz="2400"/>
        </a:p>
      </dgm:t>
    </dgm:pt>
    <dgm:pt modelId="{F05A33A2-D73F-4E7C-AFE3-62124FD53F3A}" type="sibTrans" cxnId="{A0BDCD24-CE27-4343-B76F-43206378F7DC}">
      <dgm:prSet/>
      <dgm:spPr/>
      <dgm:t>
        <a:bodyPr/>
        <a:lstStyle/>
        <a:p>
          <a:endParaRPr lang="nl-NL" sz="2400"/>
        </a:p>
      </dgm:t>
    </dgm:pt>
    <dgm:pt modelId="{BB35611F-1EC6-9B4A-9904-AAB186B154BF}" type="pres">
      <dgm:prSet presAssocID="{DF743653-D72D-40C9-863B-02AA367DFA1E}" presName="linear" presStyleCnt="0">
        <dgm:presLayoutVars>
          <dgm:dir/>
          <dgm:animLvl val="lvl"/>
          <dgm:resizeHandles val="exact"/>
        </dgm:presLayoutVars>
      </dgm:prSet>
      <dgm:spPr/>
    </dgm:pt>
    <dgm:pt modelId="{0DAB1232-1623-4B8B-876A-AED7C6A75031}" type="pres">
      <dgm:prSet presAssocID="{40C3E3B8-1DC8-42DE-AA48-E381C7C000BB}" presName="parentLin" presStyleCnt="0"/>
      <dgm:spPr/>
    </dgm:pt>
    <dgm:pt modelId="{08DDBD90-C780-4BFA-82C9-7427E6174621}" type="pres">
      <dgm:prSet presAssocID="{40C3E3B8-1DC8-42DE-AA48-E381C7C000BB}" presName="parentLeftMargin" presStyleLbl="node1" presStyleIdx="0" presStyleCnt="8"/>
      <dgm:spPr/>
    </dgm:pt>
    <dgm:pt modelId="{7C2D0392-8FEE-405A-BDBD-96FDA07D01E1}" type="pres">
      <dgm:prSet presAssocID="{40C3E3B8-1DC8-42DE-AA48-E381C7C000BB}" presName="parentText" presStyleLbl="node1" presStyleIdx="0" presStyleCnt="8">
        <dgm:presLayoutVars>
          <dgm:chMax val="0"/>
          <dgm:bulletEnabled val="1"/>
        </dgm:presLayoutVars>
      </dgm:prSet>
      <dgm:spPr/>
    </dgm:pt>
    <dgm:pt modelId="{F45FD9C1-0373-455E-8E0C-7ADBCBF1FFFA}" type="pres">
      <dgm:prSet presAssocID="{40C3E3B8-1DC8-42DE-AA48-E381C7C000BB}" presName="negativeSpace" presStyleCnt="0"/>
      <dgm:spPr/>
    </dgm:pt>
    <dgm:pt modelId="{629408AC-EF14-4F23-9A66-30BB9158A974}" type="pres">
      <dgm:prSet presAssocID="{40C3E3B8-1DC8-42DE-AA48-E381C7C000BB}" presName="childText" presStyleLbl="conFgAcc1" presStyleIdx="0" presStyleCnt="8">
        <dgm:presLayoutVars>
          <dgm:bulletEnabled val="1"/>
        </dgm:presLayoutVars>
      </dgm:prSet>
      <dgm:spPr/>
    </dgm:pt>
    <dgm:pt modelId="{7BE6B6EA-C14A-464B-9400-4625E57500AD}" type="pres">
      <dgm:prSet presAssocID="{9687E4BA-54C3-4836-80F5-5516D6BA26A5}" presName="spaceBetweenRectangles" presStyleCnt="0"/>
      <dgm:spPr/>
    </dgm:pt>
    <dgm:pt modelId="{2EC89FB5-A85F-4D38-88D2-5BDFF246BECC}" type="pres">
      <dgm:prSet presAssocID="{00909BCB-D9BF-4074-B99A-280E92CC7AD8}" presName="parentLin" presStyleCnt="0"/>
      <dgm:spPr/>
    </dgm:pt>
    <dgm:pt modelId="{E62D95BA-ACA0-46EA-80F2-648BC462B8B9}" type="pres">
      <dgm:prSet presAssocID="{00909BCB-D9BF-4074-B99A-280E92CC7AD8}" presName="parentLeftMargin" presStyleLbl="node1" presStyleIdx="0" presStyleCnt="8"/>
      <dgm:spPr/>
    </dgm:pt>
    <dgm:pt modelId="{D668230A-6F9F-4C9A-B450-DE910A18D009}" type="pres">
      <dgm:prSet presAssocID="{00909BCB-D9BF-4074-B99A-280E92CC7AD8}" presName="parentText" presStyleLbl="node1" presStyleIdx="1" presStyleCnt="8">
        <dgm:presLayoutVars>
          <dgm:chMax val="0"/>
          <dgm:bulletEnabled val="1"/>
        </dgm:presLayoutVars>
      </dgm:prSet>
      <dgm:spPr/>
    </dgm:pt>
    <dgm:pt modelId="{85AD746C-C476-4178-94A5-3DDFB2A069EA}" type="pres">
      <dgm:prSet presAssocID="{00909BCB-D9BF-4074-B99A-280E92CC7AD8}" presName="negativeSpace" presStyleCnt="0"/>
      <dgm:spPr/>
    </dgm:pt>
    <dgm:pt modelId="{9D2F1A52-CC3B-4406-856F-C5E335925BD9}" type="pres">
      <dgm:prSet presAssocID="{00909BCB-D9BF-4074-B99A-280E92CC7AD8}" presName="childText" presStyleLbl="conFgAcc1" presStyleIdx="1" presStyleCnt="8">
        <dgm:presLayoutVars>
          <dgm:bulletEnabled val="1"/>
        </dgm:presLayoutVars>
      </dgm:prSet>
      <dgm:spPr/>
    </dgm:pt>
    <dgm:pt modelId="{4FA0CDE1-EEF2-4851-BFD5-BB90FA64490C}" type="pres">
      <dgm:prSet presAssocID="{F05A33A2-D73F-4E7C-AFE3-62124FD53F3A}" presName="spaceBetweenRectangles" presStyleCnt="0"/>
      <dgm:spPr/>
    </dgm:pt>
    <dgm:pt modelId="{B9AD2EF0-2F68-40A9-A644-62647F240864}" type="pres">
      <dgm:prSet presAssocID="{B24EE548-842A-4AE0-8420-CDEDB2171924}" presName="parentLin" presStyleCnt="0"/>
      <dgm:spPr/>
    </dgm:pt>
    <dgm:pt modelId="{FD424FF1-45D5-460E-B03F-015ADEF09296}" type="pres">
      <dgm:prSet presAssocID="{B24EE548-842A-4AE0-8420-CDEDB2171924}" presName="parentLeftMargin" presStyleLbl="node1" presStyleIdx="1" presStyleCnt="8"/>
      <dgm:spPr/>
    </dgm:pt>
    <dgm:pt modelId="{4CFE9B79-8F14-4756-B7D0-13434DE29026}" type="pres">
      <dgm:prSet presAssocID="{B24EE548-842A-4AE0-8420-CDEDB2171924}" presName="parentText" presStyleLbl="node1" presStyleIdx="2" presStyleCnt="8">
        <dgm:presLayoutVars>
          <dgm:chMax val="0"/>
          <dgm:bulletEnabled val="1"/>
        </dgm:presLayoutVars>
      </dgm:prSet>
      <dgm:spPr/>
    </dgm:pt>
    <dgm:pt modelId="{62E43AF0-E195-4A59-897E-2A9BACE472B6}" type="pres">
      <dgm:prSet presAssocID="{B24EE548-842A-4AE0-8420-CDEDB2171924}" presName="negativeSpace" presStyleCnt="0"/>
      <dgm:spPr/>
    </dgm:pt>
    <dgm:pt modelId="{B3B086F3-6D3A-4530-B4AF-93C3964370DF}" type="pres">
      <dgm:prSet presAssocID="{B24EE548-842A-4AE0-8420-CDEDB2171924}" presName="childText" presStyleLbl="conFgAcc1" presStyleIdx="2" presStyleCnt="8">
        <dgm:presLayoutVars>
          <dgm:bulletEnabled val="1"/>
        </dgm:presLayoutVars>
      </dgm:prSet>
      <dgm:spPr/>
    </dgm:pt>
    <dgm:pt modelId="{E728EC2E-F129-4D83-8E34-986D45115656}" type="pres">
      <dgm:prSet presAssocID="{D84B2013-2A21-4738-A185-9497FD4689FA}" presName="spaceBetweenRectangles" presStyleCnt="0"/>
      <dgm:spPr/>
    </dgm:pt>
    <dgm:pt modelId="{3CF3CA51-E78F-4978-85FC-98C4BE83AA94}" type="pres">
      <dgm:prSet presAssocID="{45F02554-534B-4974-8AE1-CC1B1DE44886}" presName="parentLin" presStyleCnt="0"/>
      <dgm:spPr/>
    </dgm:pt>
    <dgm:pt modelId="{49A4B5C3-6508-416B-B2C7-B7A701F75E0F}" type="pres">
      <dgm:prSet presAssocID="{45F02554-534B-4974-8AE1-CC1B1DE44886}" presName="parentLeftMargin" presStyleLbl="node1" presStyleIdx="2" presStyleCnt="8"/>
      <dgm:spPr/>
    </dgm:pt>
    <dgm:pt modelId="{924FCA4E-D124-447E-A3FB-756FCD77529C}" type="pres">
      <dgm:prSet presAssocID="{45F02554-534B-4974-8AE1-CC1B1DE44886}" presName="parentText" presStyleLbl="node1" presStyleIdx="3" presStyleCnt="8">
        <dgm:presLayoutVars>
          <dgm:chMax val="0"/>
          <dgm:bulletEnabled val="1"/>
        </dgm:presLayoutVars>
      </dgm:prSet>
      <dgm:spPr/>
    </dgm:pt>
    <dgm:pt modelId="{DBE4D57D-A344-4DED-8D54-AED398CA62BC}" type="pres">
      <dgm:prSet presAssocID="{45F02554-534B-4974-8AE1-CC1B1DE44886}" presName="negativeSpace" presStyleCnt="0"/>
      <dgm:spPr/>
    </dgm:pt>
    <dgm:pt modelId="{80A9B61F-0FAB-4F47-ACA1-874C9A7D9A95}" type="pres">
      <dgm:prSet presAssocID="{45F02554-534B-4974-8AE1-CC1B1DE44886}" presName="childText" presStyleLbl="conFgAcc1" presStyleIdx="3" presStyleCnt="8">
        <dgm:presLayoutVars>
          <dgm:bulletEnabled val="1"/>
        </dgm:presLayoutVars>
      </dgm:prSet>
      <dgm:spPr/>
    </dgm:pt>
    <dgm:pt modelId="{EF4572C1-DCE3-43AD-B50F-D2AFDD4E3BB6}" type="pres">
      <dgm:prSet presAssocID="{1E6D94E2-B5A8-4DF8-8DEF-1C96A9401842}" presName="spaceBetweenRectangles" presStyleCnt="0"/>
      <dgm:spPr/>
    </dgm:pt>
    <dgm:pt modelId="{AADBAE90-C3D8-4477-86B8-F9F8C2F56411}" type="pres">
      <dgm:prSet presAssocID="{32575D9F-A91B-4330-AECC-C11CDE86657E}" presName="parentLin" presStyleCnt="0"/>
      <dgm:spPr/>
    </dgm:pt>
    <dgm:pt modelId="{50126667-A768-4E52-9989-33132374CD2A}" type="pres">
      <dgm:prSet presAssocID="{32575D9F-A91B-4330-AECC-C11CDE86657E}" presName="parentLeftMargin" presStyleLbl="node1" presStyleIdx="3" presStyleCnt="8"/>
      <dgm:spPr/>
    </dgm:pt>
    <dgm:pt modelId="{52A27FF0-95D4-4001-8C8F-8048D2C7FB95}" type="pres">
      <dgm:prSet presAssocID="{32575D9F-A91B-4330-AECC-C11CDE86657E}" presName="parentText" presStyleLbl="node1" presStyleIdx="4" presStyleCnt="8">
        <dgm:presLayoutVars>
          <dgm:chMax val="0"/>
          <dgm:bulletEnabled val="1"/>
        </dgm:presLayoutVars>
      </dgm:prSet>
      <dgm:spPr/>
    </dgm:pt>
    <dgm:pt modelId="{3401E1CB-AF7C-4D54-91A0-A891EB6D490D}" type="pres">
      <dgm:prSet presAssocID="{32575D9F-A91B-4330-AECC-C11CDE86657E}" presName="negativeSpace" presStyleCnt="0"/>
      <dgm:spPr/>
    </dgm:pt>
    <dgm:pt modelId="{E2BE6A59-42A1-4024-B3FC-D8667A011E30}" type="pres">
      <dgm:prSet presAssocID="{32575D9F-A91B-4330-AECC-C11CDE86657E}" presName="childText" presStyleLbl="conFgAcc1" presStyleIdx="4" presStyleCnt="8">
        <dgm:presLayoutVars>
          <dgm:bulletEnabled val="1"/>
        </dgm:presLayoutVars>
      </dgm:prSet>
      <dgm:spPr/>
    </dgm:pt>
    <dgm:pt modelId="{7513DF34-FB19-4FC8-BAB7-5363A79BC78C}" type="pres">
      <dgm:prSet presAssocID="{E12BA60E-C079-40E9-A927-6A3495D64C1A}" presName="spaceBetweenRectangles" presStyleCnt="0"/>
      <dgm:spPr/>
    </dgm:pt>
    <dgm:pt modelId="{43C10908-FF42-4AE7-94D8-08DA51B7CEF5}" type="pres">
      <dgm:prSet presAssocID="{83D04338-554A-4CF7-B7B6-F1B64911E5BB}" presName="parentLin" presStyleCnt="0"/>
      <dgm:spPr/>
    </dgm:pt>
    <dgm:pt modelId="{496D20BF-E89A-4F4E-89A5-00FB358A0A3F}" type="pres">
      <dgm:prSet presAssocID="{83D04338-554A-4CF7-B7B6-F1B64911E5BB}" presName="parentLeftMargin" presStyleLbl="node1" presStyleIdx="4" presStyleCnt="8"/>
      <dgm:spPr/>
    </dgm:pt>
    <dgm:pt modelId="{F645A88B-D1B2-43FA-8C12-A50F0D5A5F97}" type="pres">
      <dgm:prSet presAssocID="{83D04338-554A-4CF7-B7B6-F1B64911E5BB}" presName="parentText" presStyleLbl="node1" presStyleIdx="5" presStyleCnt="8">
        <dgm:presLayoutVars>
          <dgm:chMax val="0"/>
          <dgm:bulletEnabled val="1"/>
        </dgm:presLayoutVars>
      </dgm:prSet>
      <dgm:spPr/>
    </dgm:pt>
    <dgm:pt modelId="{EFC64D8D-3D6F-42EF-B2CF-1107123A90FC}" type="pres">
      <dgm:prSet presAssocID="{83D04338-554A-4CF7-B7B6-F1B64911E5BB}" presName="negativeSpace" presStyleCnt="0"/>
      <dgm:spPr/>
    </dgm:pt>
    <dgm:pt modelId="{6B09ECE2-9015-4AFF-B21D-35DA08DFEDCE}" type="pres">
      <dgm:prSet presAssocID="{83D04338-554A-4CF7-B7B6-F1B64911E5BB}" presName="childText" presStyleLbl="conFgAcc1" presStyleIdx="5" presStyleCnt="8">
        <dgm:presLayoutVars>
          <dgm:bulletEnabled val="1"/>
        </dgm:presLayoutVars>
      </dgm:prSet>
      <dgm:spPr/>
    </dgm:pt>
    <dgm:pt modelId="{BB5D996B-ECAD-48AE-B02C-08F9B0D0D763}" type="pres">
      <dgm:prSet presAssocID="{86A04D6B-A882-4041-BD28-918C7FD65430}" presName="spaceBetweenRectangles" presStyleCnt="0"/>
      <dgm:spPr/>
    </dgm:pt>
    <dgm:pt modelId="{A416806F-9436-4CD1-BE30-0353F8208A81}" type="pres">
      <dgm:prSet presAssocID="{595E77F3-C260-47A0-9C7A-98E551CA2611}" presName="parentLin" presStyleCnt="0"/>
      <dgm:spPr/>
    </dgm:pt>
    <dgm:pt modelId="{393B0B30-0526-4E0C-827A-9A78E3020924}" type="pres">
      <dgm:prSet presAssocID="{595E77F3-C260-47A0-9C7A-98E551CA2611}" presName="parentLeftMargin" presStyleLbl="node1" presStyleIdx="5" presStyleCnt="8"/>
      <dgm:spPr/>
    </dgm:pt>
    <dgm:pt modelId="{6337158C-BBAE-4F8B-B796-59698C0A0A70}" type="pres">
      <dgm:prSet presAssocID="{595E77F3-C260-47A0-9C7A-98E551CA2611}" presName="parentText" presStyleLbl="node1" presStyleIdx="6" presStyleCnt="8">
        <dgm:presLayoutVars>
          <dgm:chMax val="0"/>
          <dgm:bulletEnabled val="1"/>
        </dgm:presLayoutVars>
      </dgm:prSet>
      <dgm:spPr/>
    </dgm:pt>
    <dgm:pt modelId="{305B6E14-2B9A-419E-96BD-677EC4106665}" type="pres">
      <dgm:prSet presAssocID="{595E77F3-C260-47A0-9C7A-98E551CA2611}" presName="negativeSpace" presStyleCnt="0"/>
      <dgm:spPr/>
    </dgm:pt>
    <dgm:pt modelId="{C49FAC78-8DDB-416A-9137-661C8C31AF74}" type="pres">
      <dgm:prSet presAssocID="{595E77F3-C260-47A0-9C7A-98E551CA2611}" presName="childText" presStyleLbl="conFgAcc1" presStyleIdx="6" presStyleCnt="8">
        <dgm:presLayoutVars>
          <dgm:bulletEnabled val="1"/>
        </dgm:presLayoutVars>
      </dgm:prSet>
      <dgm:spPr/>
    </dgm:pt>
    <dgm:pt modelId="{A2121BCF-6F3A-401A-A1EC-93B5B254640B}" type="pres">
      <dgm:prSet presAssocID="{3776B267-13BC-48BE-9597-CAD851AE1BAB}" presName="spaceBetweenRectangles" presStyleCnt="0"/>
      <dgm:spPr/>
    </dgm:pt>
    <dgm:pt modelId="{FDD77B9D-1A73-4EE9-9F93-C83437079C12}" type="pres">
      <dgm:prSet presAssocID="{21274C24-AB36-4875-8FFB-C0E3474E0BB5}" presName="parentLin" presStyleCnt="0"/>
      <dgm:spPr/>
    </dgm:pt>
    <dgm:pt modelId="{F98196E1-065B-46B3-88AB-D8AB29944B07}" type="pres">
      <dgm:prSet presAssocID="{21274C24-AB36-4875-8FFB-C0E3474E0BB5}" presName="parentLeftMargin" presStyleLbl="node1" presStyleIdx="6" presStyleCnt="8"/>
      <dgm:spPr/>
    </dgm:pt>
    <dgm:pt modelId="{A48E7215-8354-4D52-A048-7E7BE10C7F52}" type="pres">
      <dgm:prSet presAssocID="{21274C24-AB36-4875-8FFB-C0E3474E0BB5}" presName="parentText" presStyleLbl="node1" presStyleIdx="7" presStyleCnt="8">
        <dgm:presLayoutVars>
          <dgm:chMax val="0"/>
          <dgm:bulletEnabled val="1"/>
        </dgm:presLayoutVars>
      </dgm:prSet>
      <dgm:spPr/>
    </dgm:pt>
    <dgm:pt modelId="{DC856D1C-471D-411A-90E5-9923914CD563}" type="pres">
      <dgm:prSet presAssocID="{21274C24-AB36-4875-8FFB-C0E3474E0BB5}" presName="negativeSpace" presStyleCnt="0"/>
      <dgm:spPr/>
    </dgm:pt>
    <dgm:pt modelId="{87334A56-7349-443F-A1E6-53B8FB857777}" type="pres">
      <dgm:prSet presAssocID="{21274C24-AB36-4875-8FFB-C0E3474E0BB5}" presName="childText" presStyleLbl="conFgAcc1" presStyleIdx="7" presStyleCnt="8">
        <dgm:presLayoutVars>
          <dgm:bulletEnabled val="1"/>
        </dgm:presLayoutVars>
      </dgm:prSet>
      <dgm:spPr/>
    </dgm:pt>
  </dgm:ptLst>
  <dgm:cxnLst>
    <dgm:cxn modelId="{3C668705-A6CF-432B-B3DF-8B6378C87557}" type="presOf" srcId="{83D04338-554A-4CF7-B7B6-F1B64911E5BB}" destId="{496D20BF-E89A-4F4E-89A5-00FB358A0A3F}" srcOrd="0" destOrd="0" presId="urn:microsoft.com/office/officeart/2005/8/layout/list1"/>
    <dgm:cxn modelId="{3F1BEB0A-649D-4DA3-B366-38BB3DF402E5}" srcId="{DF743653-D72D-40C9-863B-02AA367DFA1E}" destId="{B24EE548-842A-4AE0-8420-CDEDB2171924}" srcOrd="2" destOrd="0" parTransId="{A2A9EC6D-AAC3-4860-8954-A658A5ED0BC6}" sibTransId="{D84B2013-2A21-4738-A185-9497FD4689FA}"/>
    <dgm:cxn modelId="{8500B117-43F5-4A01-A43C-0B033969264B}" type="presOf" srcId="{21274C24-AB36-4875-8FFB-C0E3474E0BB5}" destId="{A48E7215-8354-4D52-A048-7E7BE10C7F52}" srcOrd="1" destOrd="0" presId="urn:microsoft.com/office/officeart/2005/8/layout/list1"/>
    <dgm:cxn modelId="{A0BDCD24-CE27-4343-B76F-43206378F7DC}" srcId="{DF743653-D72D-40C9-863B-02AA367DFA1E}" destId="{00909BCB-D9BF-4074-B99A-280E92CC7AD8}" srcOrd="1" destOrd="0" parTransId="{B1BCB7FC-7365-469E-8C6E-F1CE07F9FE62}" sibTransId="{F05A33A2-D73F-4E7C-AFE3-62124FD53F3A}"/>
    <dgm:cxn modelId="{8DDE1235-6F38-43DC-85BC-0D3DBA10C1C2}" srcId="{DF743653-D72D-40C9-863B-02AA367DFA1E}" destId="{45F02554-534B-4974-8AE1-CC1B1DE44886}" srcOrd="3" destOrd="0" parTransId="{0ED0C3D9-3223-4786-9F39-57EEA35B1169}" sibTransId="{1E6D94E2-B5A8-4DF8-8DEF-1C96A9401842}"/>
    <dgm:cxn modelId="{46C9F636-0983-406D-95BC-42F6DA32861E}" type="presOf" srcId="{21274C24-AB36-4875-8FFB-C0E3474E0BB5}" destId="{F98196E1-065B-46B3-88AB-D8AB29944B07}" srcOrd="0" destOrd="0" presId="urn:microsoft.com/office/officeart/2005/8/layout/list1"/>
    <dgm:cxn modelId="{6105703B-242C-478D-A77A-82A59B5A06A1}" type="presOf" srcId="{45F02554-534B-4974-8AE1-CC1B1DE44886}" destId="{924FCA4E-D124-447E-A3FB-756FCD77529C}" srcOrd="1" destOrd="0" presId="urn:microsoft.com/office/officeart/2005/8/layout/list1"/>
    <dgm:cxn modelId="{4D884D3E-4833-4B35-88E3-DDBB7F88DBCC}" srcId="{DF743653-D72D-40C9-863B-02AA367DFA1E}" destId="{21274C24-AB36-4875-8FFB-C0E3474E0BB5}" srcOrd="7" destOrd="0" parTransId="{65193D0A-3F98-4C8A-B66B-412F499CA939}" sibTransId="{B6041874-8FA7-4E70-AA71-C19C091276CE}"/>
    <dgm:cxn modelId="{F9C2A941-98D2-4120-87B5-2048C8283AE0}" type="presOf" srcId="{00909BCB-D9BF-4074-B99A-280E92CC7AD8}" destId="{E62D95BA-ACA0-46EA-80F2-648BC462B8B9}" srcOrd="0" destOrd="0" presId="urn:microsoft.com/office/officeart/2005/8/layout/list1"/>
    <dgm:cxn modelId="{EBE51262-DD7F-4F32-9D4E-394401615E39}" type="presOf" srcId="{40C3E3B8-1DC8-42DE-AA48-E381C7C000BB}" destId="{08DDBD90-C780-4BFA-82C9-7427E6174621}" srcOrd="0" destOrd="0" presId="urn:microsoft.com/office/officeart/2005/8/layout/list1"/>
    <dgm:cxn modelId="{9D56376B-C43D-47AE-85A6-377072776BC6}" type="presOf" srcId="{83D04338-554A-4CF7-B7B6-F1B64911E5BB}" destId="{F645A88B-D1B2-43FA-8C12-A50F0D5A5F97}" srcOrd="1" destOrd="0" presId="urn:microsoft.com/office/officeart/2005/8/layout/list1"/>
    <dgm:cxn modelId="{8FE81178-2627-4270-8E10-DA6656C52E51}" type="presOf" srcId="{00909BCB-D9BF-4074-B99A-280E92CC7AD8}" destId="{D668230A-6F9F-4C9A-B450-DE910A18D009}" srcOrd="1" destOrd="0" presId="urn:microsoft.com/office/officeart/2005/8/layout/list1"/>
    <dgm:cxn modelId="{6FF5C381-9F08-4176-87F2-4FFAF926F0BB}" type="presOf" srcId="{595E77F3-C260-47A0-9C7A-98E551CA2611}" destId="{6337158C-BBAE-4F8B-B796-59698C0A0A70}" srcOrd="1" destOrd="0" presId="urn:microsoft.com/office/officeart/2005/8/layout/list1"/>
    <dgm:cxn modelId="{039FBE9C-A0C1-4EE6-8BF6-CF3C09B4DBA4}" type="presOf" srcId="{32575D9F-A91B-4330-AECC-C11CDE86657E}" destId="{50126667-A768-4E52-9989-33132374CD2A}" srcOrd="0" destOrd="0" presId="urn:microsoft.com/office/officeart/2005/8/layout/list1"/>
    <dgm:cxn modelId="{0792ABA2-08DC-44EA-B853-A825BC09F53E}" type="presOf" srcId="{595E77F3-C260-47A0-9C7A-98E551CA2611}" destId="{393B0B30-0526-4E0C-827A-9A78E3020924}" srcOrd="0" destOrd="0" presId="urn:microsoft.com/office/officeart/2005/8/layout/list1"/>
    <dgm:cxn modelId="{2C317CB2-D2ED-42D4-864E-393AE555B34C}" type="presOf" srcId="{40C3E3B8-1DC8-42DE-AA48-E381C7C000BB}" destId="{7C2D0392-8FEE-405A-BDBD-96FDA07D01E1}" srcOrd="1" destOrd="0" presId="urn:microsoft.com/office/officeart/2005/8/layout/list1"/>
    <dgm:cxn modelId="{DFB9C1B4-EB46-43EE-94FE-924DCD4FF1B0}" srcId="{DF743653-D72D-40C9-863B-02AA367DFA1E}" destId="{83D04338-554A-4CF7-B7B6-F1B64911E5BB}" srcOrd="5" destOrd="0" parTransId="{6BA9F422-ECE0-4C6E-BA98-E01D31E98C45}" sibTransId="{86A04D6B-A882-4041-BD28-918C7FD65430}"/>
    <dgm:cxn modelId="{62800DB7-3DDE-47AD-8034-4F1433290A0C}" type="presOf" srcId="{45F02554-534B-4974-8AE1-CC1B1DE44886}" destId="{49A4B5C3-6508-416B-B2C7-B7A701F75E0F}" srcOrd="0" destOrd="0" presId="urn:microsoft.com/office/officeart/2005/8/layout/list1"/>
    <dgm:cxn modelId="{55D22CB8-50AE-4EF5-B40A-8CB2317ED979}" srcId="{DF743653-D72D-40C9-863B-02AA367DFA1E}" destId="{32575D9F-A91B-4330-AECC-C11CDE86657E}" srcOrd="4" destOrd="0" parTransId="{EC9DDD25-72B6-4960-BBAC-78D8422AA939}" sibTransId="{E12BA60E-C079-40E9-A927-6A3495D64C1A}"/>
    <dgm:cxn modelId="{B62680CF-0E59-0D4D-A991-1826BBC4FE3A}" type="presOf" srcId="{DF743653-D72D-40C9-863B-02AA367DFA1E}" destId="{BB35611F-1EC6-9B4A-9904-AAB186B154BF}" srcOrd="0" destOrd="0" presId="urn:microsoft.com/office/officeart/2005/8/layout/list1"/>
    <dgm:cxn modelId="{972546D0-BC7C-4730-86F6-6619F30C956C}" srcId="{DF743653-D72D-40C9-863B-02AA367DFA1E}" destId="{595E77F3-C260-47A0-9C7A-98E551CA2611}" srcOrd="6" destOrd="0" parTransId="{021D67B4-18BD-468A-B0E4-2D663A782695}" sibTransId="{3776B267-13BC-48BE-9597-CAD851AE1BAB}"/>
    <dgm:cxn modelId="{498FEBD3-5FEB-4253-838C-F2B860ADB5C2}" type="presOf" srcId="{B24EE548-842A-4AE0-8420-CDEDB2171924}" destId="{4CFE9B79-8F14-4756-B7D0-13434DE29026}" srcOrd="1" destOrd="0" presId="urn:microsoft.com/office/officeart/2005/8/layout/list1"/>
    <dgm:cxn modelId="{52698CDD-8116-400C-87A4-DADAE6A1CB48}" type="presOf" srcId="{B24EE548-842A-4AE0-8420-CDEDB2171924}" destId="{FD424FF1-45D5-460E-B03F-015ADEF09296}" srcOrd="0" destOrd="0" presId="urn:microsoft.com/office/officeart/2005/8/layout/list1"/>
    <dgm:cxn modelId="{4C2E03E8-7958-4F1E-BD87-419881F742AD}" type="presOf" srcId="{32575D9F-A91B-4330-AECC-C11CDE86657E}" destId="{52A27FF0-95D4-4001-8C8F-8048D2C7FB95}" srcOrd="1" destOrd="0" presId="urn:microsoft.com/office/officeart/2005/8/layout/list1"/>
    <dgm:cxn modelId="{C754F2F6-4770-455A-B24D-521DBB257F1F}" srcId="{DF743653-D72D-40C9-863B-02AA367DFA1E}" destId="{40C3E3B8-1DC8-42DE-AA48-E381C7C000BB}" srcOrd="0" destOrd="0" parTransId="{5609E884-EA81-49FF-B8A4-65053048E1AC}" sibTransId="{9687E4BA-54C3-4836-80F5-5516D6BA26A5}"/>
    <dgm:cxn modelId="{90E7538E-548F-4E98-8644-2CCCDB8E7476}" type="presParOf" srcId="{BB35611F-1EC6-9B4A-9904-AAB186B154BF}" destId="{0DAB1232-1623-4B8B-876A-AED7C6A75031}" srcOrd="0" destOrd="0" presId="urn:microsoft.com/office/officeart/2005/8/layout/list1"/>
    <dgm:cxn modelId="{3B067058-D379-40FE-BF23-C5706E5DDD27}" type="presParOf" srcId="{0DAB1232-1623-4B8B-876A-AED7C6A75031}" destId="{08DDBD90-C780-4BFA-82C9-7427E6174621}" srcOrd="0" destOrd="0" presId="urn:microsoft.com/office/officeart/2005/8/layout/list1"/>
    <dgm:cxn modelId="{B883D053-E519-49F9-8D0F-395FB86C1A91}" type="presParOf" srcId="{0DAB1232-1623-4B8B-876A-AED7C6A75031}" destId="{7C2D0392-8FEE-405A-BDBD-96FDA07D01E1}" srcOrd="1" destOrd="0" presId="urn:microsoft.com/office/officeart/2005/8/layout/list1"/>
    <dgm:cxn modelId="{D1E344D6-5B59-4597-8634-164E986F6891}" type="presParOf" srcId="{BB35611F-1EC6-9B4A-9904-AAB186B154BF}" destId="{F45FD9C1-0373-455E-8E0C-7ADBCBF1FFFA}" srcOrd="1" destOrd="0" presId="urn:microsoft.com/office/officeart/2005/8/layout/list1"/>
    <dgm:cxn modelId="{AC4884F8-ECF4-45AD-833E-B350358CF05A}" type="presParOf" srcId="{BB35611F-1EC6-9B4A-9904-AAB186B154BF}" destId="{629408AC-EF14-4F23-9A66-30BB9158A974}" srcOrd="2" destOrd="0" presId="urn:microsoft.com/office/officeart/2005/8/layout/list1"/>
    <dgm:cxn modelId="{4EFCAAF3-B1C8-45EB-B703-7D173F2A3229}" type="presParOf" srcId="{BB35611F-1EC6-9B4A-9904-AAB186B154BF}" destId="{7BE6B6EA-C14A-464B-9400-4625E57500AD}" srcOrd="3" destOrd="0" presId="urn:microsoft.com/office/officeart/2005/8/layout/list1"/>
    <dgm:cxn modelId="{40094749-0683-4FD3-92B6-BDB75427D37D}" type="presParOf" srcId="{BB35611F-1EC6-9B4A-9904-AAB186B154BF}" destId="{2EC89FB5-A85F-4D38-88D2-5BDFF246BECC}" srcOrd="4" destOrd="0" presId="urn:microsoft.com/office/officeart/2005/8/layout/list1"/>
    <dgm:cxn modelId="{5687EBD0-8169-4272-9694-C3A760FCD9AA}" type="presParOf" srcId="{2EC89FB5-A85F-4D38-88D2-5BDFF246BECC}" destId="{E62D95BA-ACA0-46EA-80F2-648BC462B8B9}" srcOrd="0" destOrd="0" presId="urn:microsoft.com/office/officeart/2005/8/layout/list1"/>
    <dgm:cxn modelId="{E6D33944-1C12-4F7E-921F-C2661F87D9CE}" type="presParOf" srcId="{2EC89FB5-A85F-4D38-88D2-5BDFF246BECC}" destId="{D668230A-6F9F-4C9A-B450-DE910A18D009}" srcOrd="1" destOrd="0" presId="urn:microsoft.com/office/officeart/2005/8/layout/list1"/>
    <dgm:cxn modelId="{19349BB6-A777-4374-9F11-C6D5EB7E3C52}" type="presParOf" srcId="{BB35611F-1EC6-9B4A-9904-AAB186B154BF}" destId="{85AD746C-C476-4178-94A5-3DDFB2A069EA}" srcOrd="5" destOrd="0" presId="urn:microsoft.com/office/officeart/2005/8/layout/list1"/>
    <dgm:cxn modelId="{D1D7ACC7-F939-4F33-92AC-794EE1DBFA32}" type="presParOf" srcId="{BB35611F-1EC6-9B4A-9904-AAB186B154BF}" destId="{9D2F1A52-CC3B-4406-856F-C5E335925BD9}" srcOrd="6" destOrd="0" presId="urn:microsoft.com/office/officeart/2005/8/layout/list1"/>
    <dgm:cxn modelId="{C8C0AAAD-5C62-47D7-B5F4-15B84B514E33}" type="presParOf" srcId="{BB35611F-1EC6-9B4A-9904-AAB186B154BF}" destId="{4FA0CDE1-EEF2-4851-BFD5-BB90FA64490C}" srcOrd="7" destOrd="0" presId="urn:microsoft.com/office/officeart/2005/8/layout/list1"/>
    <dgm:cxn modelId="{A2B6BAAF-996D-4B16-BD7A-AC4B861BA5C3}" type="presParOf" srcId="{BB35611F-1EC6-9B4A-9904-AAB186B154BF}" destId="{B9AD2EF0-2F68-40A9-A644-62647F240864}" srcOrd="8" destOrd="0" presId="urn:microsoft.com/office/officeart/2005/8/layout/list1"/>
    <dgm:cxn modelId="{27A0536C-63B3-46F1-9AC8-6C9280C5ACED}" type="presParOf" srcId="{B9AD2EF0-2F68-40A9-A644-62647F240864}" destId="{FD424FF1-45D5-460E-B03F-015ADEF09296}" srcOrd="0" destOrd="0" presId="urn:microsoft.com/office/officeart/2005/8/layout/list1"/>
    <dgm:cxn modelId="{44C019FD-9A01-4C01-A3A7-0755A5721AFB}" type="presParOf" srcId="{B9AD2EF0-2F68-40A9-A644-62647F240864}" destId="{4CFE9B79-8F14-4756-B7D0-13434DE29026}" srcOrd="1" destOrd="0" presId="urn:microsoft.com/office/officeart/2005/8/layout/list1"/>
    <dgm:cxn modelId="{8B0BCA27-C557-4027-BA4D-7F8110AFC268}" type="presParOf" srcId="{BB35611F-1EC6-9B4A-9904-AAB186B154BF}" destId="{62E43AF0-E195-4A59-897E-2A9BACE472B6}" srcOrd="9" destOrd="0" presId="urn:microsoft.com/office/officeart/2005/8/layout/list1"/>
    <dgm:cxn modelId="{7A97670A-6840-4EAF-9C8B-5D1BBCD9B0F3}" type="presParOf" srcId="{BB35611F-1EC6-9B4A-9904-AAB186B154BF}" destId="{B3B086F3-6D3A-4530-B4AF-93C3964370DF}" srcOrd="10" destOrd="0" presId="urn:microsoft.com/office/officeart/2005/8/layout/list1"/>
    <dgm:cxn modelId="{D3D0740C-79FE-4F6D-BA65-47C3E05CCE5C}" type="presParOf" srcId="{BB35611F-1EC6-9B4A-9904-AAB186B154BF}" destId="{E728EC2E-F129-4D83-8E34-986D45115656}" srcOrd="11" destOrd="0" presId="urn:microsoft.com/office/officeart/2005/8/layout/list1"/>
    <dgm:cxn modelId="{6EC7F11F-88E0-4D77-A248-43989D5F5E74}" type="presParOf" srcId="{BB35611F-1EC6-9B4A-9904-AAB186B154BF}" destId="{3CF3CA51-E78F-4978-85FC-98C4BE83AA94}" srcOrd="12" destOrd="0" presId="urn:microsoft.com/office/officeart/2005/8/layout/list1"/>
    <dgm:cxn modelId="{782759D3-DFD2-4483-9D48-E3B87C6104EF}" type="presParOf" srcId="{3CF3CA51-E78F-4978-85FC-98C4BE83AA94}" destId="{49A4B5C3-6508-416B-B2C7-B7A701F75E0F}" srcOrd="0" destOrd="0" presId="urn:microsoft.com/office/officeart/2005/8/layout/list1"/>
    <dgm:cxn modelId="{8980B67A-2BB7-468E-8B17-5F77603CCD06}" type="presParOf" srcId="{3CF3CA51-E78F-4978-85FC-98C4BE83AA94}" destId="{924FCA4E-D124-447E-A3FB-756FCD77529C}" srcOrd="1" destOrd="0" presId="urn:microsoft.com/office/officeart/2005/8/layout/list1"/>
    <dgm:cxn modelId="{0A091D68-18AE-4FBE-903A-857F19666527}" type="presParOf" srcId="{BB35611F-1EC6-9B4A-9904-AAB186B154BF}" destId="{DBE4D57D-A344-4DED-8D54-AED398CA62BC}" srcOrd="13" destOrd="0" presId="urn:microsoft.com/office/officeart/2005/8/layout/list1"/>
    <dgm:cxn modelId="{88129708-4365-4297-AC5E-CEA844EAA63A}" type="presParOf" srcId="{BB35611F-1EC6-9B4A-9904-AAB186B154BF}" destId="{80A9B61F-0FAB-4F47-ACA1-874C9A7D9A95}" srcOrd="14" destOrd="0" presId="urn:microsoft.com/office/officeart/2005/8/layout/list1"/>
    <dgm:cxn modelId="{CC20B6B7-A344-483D-8207-F5E408F1E3DF}" type="presParOf" srcId="{BB35611F-1EC6-9B4A-9904-AAB186B154BF}" destId="{EF4572C1-DCE3-43AD-B50F-D2AFDD4E3BB6}" srcOrd="15" destOrd="0" presId="urn:microsoft.com/office/officeart/2005/8/layout/list1"/>
    <dgm:cxn modelId="{ADA21D74-E1EE-4F76-B39A-5537C7D374BF}" type="presParOf" srcId="{BB35611F-1EC6-9B4A-9904-AAB186B154BF}" destId="{AADBAE90-C3D8-4477-86B8-F9F8C2F56411}" srcOrd="16" destOrd="0" presId="urn:microsoft.com/office/officeart/2005/8/layout/list1"/>
    <dgm:cxn modelId="{CF73E621-B474-45C8-AAA2-FFEFC30C2787}" type="presParOf" srcId="{AADBAE90-C3D8-4477-86B8-F9F8C2F56411}" destId="{50126667-A768-4E52-9989-33132374CD2A}" srcOrd="0" destOrd="0" presId="urn:microsoft.com/office/officeart/2005/8/layout/list1"/>
    <dgm:cxn modelId="{9C08A001-9811-4E26-A8F5-49AC85923C06}" type="presParOf" srcId="{AADBAE90-C3D8-4477-86B8-F9F8C2F56411}" destId="{52A27FF0-95D4-4001-8C8F-8048D2C7FB95}" srcOrd="1" destOrd="0" presId="urn:microsoft.com/office/officeart/2005/8/layout/list1"/>
    <dgm:cxn modelId="{80FFB4F9-6B51-4F73-B52E-839053F48B6A}" type="presParOf" srcId="{BB35611F-1EC6-9B4A-9904-AAB186B154BF}" destId="{3401E1CB-AF7C-4D54-91A0-A891EB6D490D}" srcOrd="17" destOrd="0" presId="urn:microsoft.com/office/officeart/2005/8/layout/list1"/>
    <dgm:cxn modelId="{AB180C43-6E22-4CD2-9B34-B9E1E1C42E6A}" type="presParOf" srcId="{BB35611F-1EC6-9B4A-9904-AAB186B154BF}" destId="{E2BE6A59-42A1-4024-B3FC-D8667A011E30}" srcOrd="18" destOrd="0" presId="urn:microsoft.com/office/officeart/2005/8/layout/list1"/>
    <dgm:cxn modelId="{5C95C0C0-CBB5-4E2D-B1DF-22D11DAECB1B}" type="presParOf" srcId="{BB35611F-1EC6-9B4A-9904-AAB186B154BF}" destId="{7513DF34-FB19-4FC8-BAB7-5363A79BC78C}" srcOrd="19" destOrd="0" presId="urn:microsoft.com/office/officeart/2005/8/layout/list1"/>
    <dgm:cxn modelId="{1306AF8C-1BC9-4365-A7E7-8857A7447CF9}" type="presParOf" srcId="{BB35611F-1EC6-9B4A-9904-AAB186B154BF}" destId="{43C10908-FF42-4AE7-94D8-08DA51B7CEF5}" srcOrd="20" destOrd="0" presId="urn:microsoft.com/office/officeart/2005/8/layout/list1"/>
    <dgm:cxn modelId="{6D533729-2D88-484A-93B3-99B9D82B72EC}" type="presParOf" srcId="{43C10908-FF42-4AE7-94D8-08DA51B7CEF5}" destId="{496D20BF-E89A-4F4E-89A5-00FB358A0A3F}" srcOrd="0" destOrd="0" presId="urn:microsoft.com/office/officeart/2005/8/layout/list1"/>
    <dgm:cxn modelId="{CA56A155-B05C-4444-8857-A0E8A278F5E0}" type="presParOf" srcId="{43C10908-FF42-4AE7-94D8-08DA51B7CEF5}" destId="{F645A88B-D1B2-43FA-8C12-A50F0D5A5F97}" srcOrd="1" destOrd="0" presId="urn:microsoft.com/office/officeart/2005/8/layout/list1"/>
    <dgm:cxn modelId="{64DE34D1-0BDD-487C-843A-11B180F4896A}" type="presParOf" srcId="{BB35611F-1EC6-9B4A-9904-AAB186B154BF}" destId="{EFC64D8D-3D6F-42EF-B2CF-1107123A90FC}" srcOrd="21" destOrd="0" presId="urn:microsoft.com/office/officeart/2005/8/layout/list1"/>
    <dgm:cxn modelId="{7DB4EB0E-4DD1-43A8-9929-88990DA68462}" type="presParOf" srcId="{BB35611F-1EC6-9B4A-9904-AAB186B154BF}" destId="{6B09ECE2-9015-4AFF-B21D-35DA08DFEDCE}" srcOrd="22" destOrd="0" presId="urn:microsoft.com/office/officeart/2005/8/layout/list1"/>
    <dgm:cxn modelId="{E774B0FF-F9BA-4ADB-95C0-00BDC083ECD0}" type="presParOf" srcId="{BB35611F-1EC6-9B4A-9904-AAB186B154BF}" destId="{BB5D996B-ECAD-48AE-B02C-08F9B0D0D763}" srcOrd="23" destOrd="0" presId="urn:microsoft.com/office/officeart/2005/8/layout/list1"/>
    <dgm:cxn modelId="{B16D787B-EABE-4DD9-96A4-19A8AE12DD9D}" type="presParOf" srcId="{BB35611F-1EC6-9B4A-9904-AAB186B154BF}" destId="{A416806F-9436-4CD1-BE30-0353F8208A81}" srcOrd="24" destOrd="0" presId="urn:microsoft.com/office/officeart/2005/8/layout/list1"/>
    <dgm:cxn modelId="{063FE7EA-F07A-4FDC-9899-4737429B2ADF}" type="presParOf" srcId="{A416806F-9436-4CD1-BE30-0353F8208A81}" destId="{393B0B30-0526-4E0C-827A-9A78E3020924}" srcOrd="0" destOrd="0" presId="urn:microsoft.com/office/officeart/2005/8/layout/list1"/>
    <dgm:cxn modelId="{08836008-CCF4-4CC9-B58B-80A9E07744C9}" type="presParOf" srcId="{A416806F-9436-4CD1-BE30-0353F8208A81}" destId="{6337158C-BBAE-4F8B-B796-59698C0A0A70}" srcOrd="1" destOrd="0" presId="urn:microsoft.com/office/officeart/2005/8/layout/list1"/>
    <dgm:cxn modelId="{66DF6D57-C918-42EB-8430-D84D8A0D985E}" type="presParOf" srcId="{BB35611F-1EC6-9B4A-9904-AAB186B154BF}" destId="{305B6E14-2B9A-419E-96BD-677EC4106665}" srcOrd="25" destOrd="0" presId="urn:microsoft.com/office/officeart/2005/8/layout/list1"/>
    <dgm:cxn modelId="{1E846A69-6EE7-4C77-81DE-6A8E0FB5D041}" type="presParOf" srcId="{BB35611F-1EC6-9B4A-9904-AAB186B154BF}" destId="{C49FAC78-8DDB-416A-9137-661C8C31AF74}" srcOrd="26" destOrd="0" presId="urn:microsoft.com/office/officeart/2005/8/layout/list1"/>
    <dgm:cxn modelId="{F193053E-CAF8-4671-80D1-6D73DFA4737C}" type="presParOf" srcId="{BB35611F-1EC6-9B4A-9904-AAB186B154BF}" destId="{A2121BCF-6F3A-401A-A1EC-93B5B254640B}" srcOrd="27" destOrd="0" presId="urn:microsoft.com/office/officeart/2005/8/layout/list1"/>
    <dgm:cxn modelId="{AD6F347A-B871-4F75-9B15-4812A7571EA0}" type="presParOf" srcId="{BB35611F-1EC6-9B4A-9904-AAB186B154BF}" destId="{FDD77B9D-1A73-4EE9-9F93-C83437079C12}" srcOrd="28" destOrd="0" presId="urn:microsoft.com/office/officeart/2005/8/layout/list1"/>
    <dgm:cxn modelId="{EC032E58-9C9F-4B78-B901-5C73826944CE}" type="presParOf" srcId="{FDD77B9D-1A73-4EE9-9F93-C83437079C12}" destId="{F98196E1-065B-46B3-88AB-D8AB29944B07}" srcOrd="0" destOrd="0" presId="urn:microsoft.com/office/officeart/2005/8/layout/list1"/>
    <dgm:cxn modelId="{AD50250A-4B5D-43DB-986A-677F75E235D7}" type="presParOf" srcId="{FDD77B9D-1A73-4EE9-9F93-C83437079C12}" destId="{A48E7215-8354-4D52-A048-7E7BE10C7F52}" srcOrd="1" destOrd="0" presId="urn:microsoft.com/office/officeart/2005/8/layout/list1"/>
    <dgm:cxn modelId="{3A888082-D3A0-433C-B412-2DFEC8F0B5AF}" type="presParOf" srcId="{BB35611F-1EC6-9B4A-9904-AAB186B154BF}" destId="{DC856D1C-471D-411A-90E5-9923914CD563}" srcOrd="29" destOrd="0" presId="urn:microsoft.com/office/officeart/2005/8/layout/list1"/>
    <dgm:cxn modelId="{1AFFADBA-C556-42A1-A4FE-7D5310EF7192}" type="presParOf" srcId="{BB35611F-1EC6-9B4A-9904-AAB186B154BF}" destId="{87334A56-7349-443F-A1E6-53B8FB857777}" srcOrd="3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F743653-D72D-40C9-863B-02AA367DFA1E}"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CF52DE46-5884-4345-AD56-FD05FCFD0101}">
      <dgm:prSet custT="1"/>
      <dgm:spPr>
        <a:solidFill>
          <a:schemeClr val="accent1"/>
        </a:solidFill>
      </dgm:spPr>
      <dgm:t>
        <a:bodyPr/>
        <a:lstStyle/>
        <a:p>
          <a:r>
            <a:rPr lang="nl-NL" sz="1200" b="1" dirty="0"/>
            <a:t>7. Oversteken van sporen</a:t>
          </a:r>
          <a:endParaRPr lang="en-US" sz="1200" dirty="0"/>
        </a:p>
      </dgm:t>
    </dgm:pt>
    <dgm:pt modelId="{3BCC6B3A-38DB-4FCC-ADC4-09E8FA24E83D}" type="parTrans" cxnId="{BEB096D3-2F30-483D-A6BF-59BA4BE92CF5}">
      <dgm:prSet/>
      <dgm:spPr/>
      <dgm:t>
        <a:bodyPr/>
        <a:lstStyle/>
        <a:p>
          <a:endParaRPr lang="en-US" sz="1200"/>
        </a:p>
      </dgm:t>
    </dgm:pt>
    <dgm:pt modelId="{B63A0CB8-518B-48CD-A097-C024B344740C}" type="sibTrans" cxnId="{BEB096D3-2F30-483D-A6BF-59BA4BE92CF5}">
      <dgm:prSet/>
      <dgm:spPr/>
      <dgm:t>
        <a:bodyPr/>
        <a:lstStyle/>
        <a:p>
          <a:endParaRPr lang="en-US" sz="1200"/>
        </a:p>
      </dgm:t>
    </dgm:pt>
    <dgm:pt modelId="{B7B12BDE-8572-4871-8854-D145C99A252B}">
      <dgm:prSet custT="1"/>
      <dgm:spPr>
        <a:solidFill>
          <a:schemeClr val="accent2"/>
        </a:solidFill>
      </dgm:spPr>
      <dgm:t>
        <a:bodyPr/>
        <a:lstStyle/>
        <a:p>
          <a:r>
            <a:rPr lang="nl-NL" sz="1200" dirty="0">
              <a:sym typeface="Wingdings" panose="05000000000000000000" pitchFamily="2" charset="2"/>
            </a:rPr>
            <a:t>    </a:t>
          </a:r>
          <a:r>
            <a:rPr lang="nl-NL" sz="1200" dirty="0"/>
            <a:t>Bij NCBG moet oversteken ploeg met een VHM</a:t>
          </a:r>
          <a:endParaRPr lang="en-US" sz="1200" dirty="0"/>
        </a:p>
      </dgm:t>
    </dgm:pt>
    <dgm:pt modelId="{B5286523-3A57-48CB-8A6E-EB5FC765D2B0}" type="parTrans" cxnId="{51779F06-1C98-44DC-9249-28150F03B9C9}">
      <dgm:prSet/>
      <dgm:spPr/>
      <dgm:t>
        <a:bodyPr/>
        <a:lstStyle/>
        <a:p>
          <a:endParaRPr lang="en-US" sz="1200"/>
        </a:p>
      </dgm:t>
    </dgm:pt>
    <dgm:pt modelId="{2A1E62BB-D391-414F-8DD2-4597B4EB6F3E}" type="sibTrans" cxnId="{51779F06-1C98-44DC-9249-28150F03B9C9}">
      <dgm:prSet/>
      <dgm:spPr/>
      <dgm:t>
        <a:bodyPr/>
        <a:lstStyle/>
        <a:p>
          <a:endParaRPr lang="en-US" sz="1200"/>
        </a:p>
      </dgm:t>
    </dgm:pt>
    <dgm:pt modelId="{B6C7C9E3-0322-419D-8574-681C5E6FD251}">
      <dgm:prSet custT="1"/>
      <dgm:spPr>
        <a:solidFill>
          <a:schemeClr val="accent2"/>
        </a:solidFill>
      </dgm:spPr>
      <dgm:t>
        <a:bodyPr/>
        <a:lstStyle/>
        <a:p>
          <a:r>
            <a:rPr lang="nl-NL" sz="1200" dirty="0">
              <a:sym typeface="Wingdings" panose="05000000000000000000" pitchFamily="2" charset="2"/>
            </a:rPr>
            <a:t>    </a:t>
          </a:r>
          <a:r>
            <a:rPr lang="nl-NL" sz="1200" dirty="0"/>
            <a:t>Oversteken met een ploeg bij 3-5 sporen</a:t>
          </a:r>
        </a:p>
      </dgm:t>
    </dgm:pt>
    <dgm:pt modelId="{D8C40458-3D4D-4FBC-B29E-3B8A53717806}" type="parTrans" cxnId="{95608CB0-178F-4D30-83EA-DFCD1E672557}">
      <dgm:prSet/>
      <dgm:spPr/>
      <dgm:t>
        <a:bodyPr/>
        <a:lstStyle/>
        <a:p>
          <a:endParaRPr lang="nl-NL" sz="1200"/>
        </a:p>
      </dgm:t>
    </dgm:pt>
    <dgm:pt modelId="{7AECF0B3-1847-49FD-868A-9742738E5B11}" type="sibTrans" cxnId="{95608CB0-178F-4D30-83EA-DFCD1E672557}">
      <dgm:prSet/>
      <dgm:spPr/>
      <dgm:t>
        <a:bodyPr/>
        <a:lstStyle/>
        <a:p>
          <a:endParaRPr lang="nl-NL" sz="1200"/>
        </a:p>
      </dgm:t>
    </dgm:pt>
    <dgm:pt modelId="{AF5553F5-DAC5-40E1-9C4C-AF7477B5BF09}">
      <dgm:prSet custT="1"/>
      <dgm:spPr>
        <a:solidFill>
          <a:schemeClr val="accent1"/>
        </a:solidFill>
      </dgm:spPr>
      <dgm:t>
        <a:bodyPr/>
        <a:lstStyle/>
        <a:p>
          <a:r>
            <a:rPr lang="nl-NL" sz="1200" b="1" dirty="0"/>
            <a:t>8. LWB mag eigen werklocatie hebben</a:t>
          </a:r>
          <a:endParaRPr lang="en-US" sz="1200" dirty="0"/>
        </a:p>
      </dgm:t>
    </dgm:pt>
    <dgm:pt modelId="{8D9857B5-BC16-4B8C-A1DA-891CFCF3D15E}" type="parTrans" cxnId="{15FCCB71-3D99-4E2E-90E9-C6AA79458C14}">
      <dgm:prSet/>
      <dgm:spPr/>
      <dgm:t>
        <a:bodyPr/>
        <a:lstStyle/>
        <a:p>
          <a:endParaRPr lang="nl-NL" sz="1200"/>
        </a:p>
      </dgm:t>
    </dgm:pt>
    <dgm:pt modelId="{1F982713-465F-49B3-B817-D68763417B64}" type="sibTrans" cxnId="{15FCCB71-3D99-4E2E-90E9-C6AA79458C14}">
      <dgm:prSet/>
      <dgm:spPr/>
      <dgm:t>
        <a:bodyPr/>
        <a:lstStyle/>
        <a:p>
          <a:endParaRPr lang="nl-NL" sz="1200"/>
        </a:p>
      </dgm:t>
    </dgm:pt>
    <dgm:pt modelId="{BB35611F-1EC6-9B4A-9904-AAB186B154BF}" type="pres">
      <dgm:prSet presAssocID="{DF743653-D72D-40C9-863B-02AA367DFA1E}" presName="linear" presStyleCnt="0">
        <dgm:presLayoutVars>
          <dgm:dir/>
          <dgm:animLvl val="lvl"/>
          <dgm:resizeHandles val="exact"/>
        </dgm:presLayoutVars>
      </dgm:prSet>
      <dgm:spPr/>
    </dgm:pt>
    <dgm:pt modelId="{4E355AE9-27A9-8A40-AB74-A0FA2F3474EE}" type="pres">
      <dgm:prSet presAssocID="{CF52DE46-5884-4345-AD56-FD05FCFD0101}" presName="parentLin" presStyleCnt="0"/>
      <dgm:spPr/>
    </dgm:pt>
    <dgm:pt modelId="{D959FA1C-DCB9-9340-AB4E-4E44D563B17D}" type="pres">
      <dgm:prSet presAssocID="{CF52DE46-5884-4345-AD56-FD05FCFD0101}" presName="parentLeftMargin" presStyleLbl="node1" presStyleIdx="0" presStyleCnt="4"/>
      <dgm:spPr/>
    </dgm:pt>
    <dgm:pt modelId="{6D0D8309-A8D6-164C-845F-6D734FC05857}" type="pres">
      <dgm:prSet presAssocID="{CF52DE46-5884-4345-AD56-FD05FCFD0101}" presName="parentText" presStyleLbl="node1" presStyleIdx="0" presStyleCnt="4" custLinFactNeighborX="5200" custLinFactNeighborY="-3271">
        <dgm:presLayoutVars>
          <dgm:chMax val="0"/>
          <dgm:bulletEnabled val="1"/>
        </dgm:presLayoutVars>
      </dgm:prSet>
      <dgm:spPr/>
    </dgm:pt>
    <dgm:pt modelId="{EA8C33F3-6365-B54D-A541-2F1B87705FFA}" type="pres">
      <dgm:prSet presAssocID="{CF52DE46-5884-4345-AD56-FD05FCFD0101}" presName="negativeSpace" presStyleCnt="0"/>
      <dgm:spPr/>
    </dgm:pt>
    <dgm:pt modelId="{77397F1A-A25B-1343-8A8A-5E67365F95B4}" type="pres">
      <dgm:prSet presAssocID="{CF52DE46-5884-4345-AD56-FD05FCFD0101}" presName="childText" presStyleLbl="conFgAcc1" presStyleIdx="0" presStyleCnt="4">
        <dgm:presLayoutVars>
          <dgm:bulletEnabled val="1"/>
        </dgm:presLayoutVars>
      </dgm:prSet>
      <dgm:spPr/>
    </dgm:pt>
    <dgm:pt modelId="{EC923DE9-2C9D-A945-8269-B4AE4F6C2084}" type="pres">
      <dgm:prSet presAssocID="{B63A0CB8-518B-48CD-A097-C024B344740C}" presName="spaceBetweenRectangles" presStyleCnt="0"/>
      <dgm:spPr/>
    </dgm:pt>
    <dgm:pt modelId="{559F697A-4B60-2D4A-A9FC-FA6C06BC4B1B}" type="pres">
      <dgm:prSet presAssocID="{B7B12BDE-8572-4871-8854-D145C99A252B}" presName="parentLin" presStyleCnt="0"/>
      <dgm:spPr/>
    </dgm:pt>
    <dgm:pt modelId="{76C7CE98-5B55-1C42-A536-55FF4775CB1C}" type="pres">
      <dgm:prSet presAssocID="{B7B12BDE-8572-4871-8854-D145C99A252B}" presName="parentLeftMargin" presStyleLbl="node1" presStyleIdx="0" presStyleCnt="4"/>
      <dgm:spPr/>
    </dgm:pt>
    <dgm:pt modelId="{1BDD061B-1FA0-A04C-98B6-04AC0C1A6F78}" type="pres">
      <dgm:prSet presAssocID="{B7B12BDE-8572-4871-8854-D145C99A252B}" presName="parentText" presStyleLbl="node1" presStyleIdx="1" presStyleCnt="4">
        <dgm:presLayoutVars>
          <dgm:chMax val="0"/>
          <dgm:bulletEnabled val="1"/>
        </dgm:presLayoutVars>
      </dgm:prSet>
      <dgm:spPr/>
    </dgm:pt>
    <dgm:pt modelId="{53CD382A-163C-464A-AA88-2049B537B456}" type="pres">
      <dgm:prSet presAssocID="{B7B12BDE-8572-4871-8854-D145C99A252B}" presName="negativeSpace" presStyleCnt="0"/>
      <dgm:spPr/>
    </dgm:pt>
    <dgm:pt modelId="{62500C28-9F04-C643-8A4D-FDE13672D745}" type="pres">
      <dgm:prSet presAssocID="{B7B12BDE-8572-4871-8854-D145C99A252B}" presName="childText" presStyleLbl="conFgAcc1" presStyleIdx="1" presStyleCnt="4">
        <dgm:presLayoutVars>
          <dgm:bulletEnabled val="1"/>
        </dgm:presLayoutVars>
      </dgm:prSet>
      <dgm:spPr/>
    </dgm:pt>
    <dgm:pt modelId="{30A697F8-8231-47E2-8D6F-270A1F5B2CB5}" type="pres">
      <dgm:prSet presAssocID="{2A1E62BB-D391-414F-8DD2-4597B4EB6F3E}" presName="spaceBetweenRectangles" presStyleCnt="0"/>
      <dgm:spPr/>
    </dgm:pt>
    <dgm:pt modelId="{C67C9295-7ABA-4FF7-A9DA-EF2506D025B9}" type="pres">
      <dgm:prSet presAssocID="{B6C7C9E3-0322-419D-8574-681C5E6FD251}" presName="parentLin" presStyleCnt="0"/>
      <dgm:spPr/>
    </dgm:pt>
    <dgm:pt modelId="{9AEBAAB1-81E2-49F9-BF66-F3664BCCE70B}" type="pres">
      <dgm:prSet presAssocID="{B6C7C9E3-0322-419D-8574-681C5E6FD251}" presName="parentLeftMargin" presStyleLbl="node1" presStyleIdx="1" presStyleCnt="4"/>
      <dgm:spPr/>
    </dgm:pt>
    <dgm:pt modelId="{0BF1BD45-FC5D-4837-A38A-6BAEB7CB6302}" type="pres">
      <dgm:prSet presAssocID="{B6C7C9E3-0322-419D-8574-681C5E6FD251}" presName="parentText" presStyleLbl="node1" presStyleIdx="2" presStyleCnt="4" custLinFactNeighborY="-3714">
        <dgm:presLayoutVars>
          <dgm:chMax val="0"/>
          <dgm:bulletEnabled val="1"/>
        </dgm:presLayoutVars>
      </dgm:prSet>
      <dgm:spPr/>
    </dgm:pt>
    <dgm:pt modelId="{F2EB0E80-584A-4684-BEC0-9A5CBAB9CD11}" type="pres">
      <dgm:prSet presAssocID="{B6C7C9E3-0322-419D-8574-681C5E6FD251}" presName="negativeSpace" presStyleCnt="0"/>
      <dgm:spPr/>
    </dgm:pt>
    <dgm:pt modelId="{F70A9814-28C3-4D6F-A68F-459B4E4C8492}" type="pres">
      <dgm:prSet presAssocID="{B6C7C9E3-0322-419D-8574-681C5E6FD251}" presName="childText" presStyleLbl="conFgAcc1" presStyleIdx="2" presStyleCnt="4">
        <dgm:presLayoutVars>
          <dgm:bulletEnabled val="1"/>
        </dgm:presLayoutVars>
      </dgm:prSet>
      <dgm:spPr/>
    </dgm:pt>
    <dgm:pt modelId="{A7511185-5079-40B0-8479-EF3699E5E451}" type="pres">
      <dgm:prSet presAssocID="{7AECF0B3-1847-49FD-868A-9742738E5B11}" presName="spaceBetweenRectangles" presStyleCnt="0"/>
      <dgm:spPr/>
    </dgm:pt>
    <dgm:pt modelId="{4CBF26EE-C819-4FD3-A26D-8B050A46F0C4}" type="pres">
      <dgm:prSet presAssocID="{AF5553F5-DAC5-40E1-9C4C-AF7477B5BF09}" presName="parentLin" presStyleCnt="0"/>
      <dgm:spPr/>
    </dgm:pt>
    <dgm:pt modelId="{F4D05C7D-8DB0-4F6B-9AB8-B237561C92B4}" type="pres">
      <dgm:prSet presAssocID="{AF5553F5-DAC5-40E1-9C4C-AF7477B5BF09}" presName="parentLeftMargin" presStyleLbl="node1" presStyleIdx="2" presStyleCnt="4"/>
      <dgm:spPr/>
    </dgm:pt>
    <dgm:pt modelId="{F0CA068F-317A-4246-99AD-1F48CD109030}" type="pres">
      <dgm:prSet presAssocID="{AF5553F5-DAC5-40E1-9C4C-AF7477B5BF09}" presName="parentText" presStyleLbl="node1" presStyleIdx="3" presStyleCnt="4">
        <dgm:presLayoutVars>
          <dgm:chMax val="0"/>
          <dgm:bulletEnabled val="1"/>
        </dgm:presLayoutVars>
      </dgm:prSet>
      <dgm:spPr/>
    </dgm:pt>
    <dgm:pt modelId="{DECC04ED-62F8-4C3D-BC33-A37485215583}" type="pres">
      <dgm:prSet presAssocID="{AF5553F5-DAC5-40E1-9C4C-AF7477B5BF09}" presName="negativeSpace" presStyleCnt="0"/>
      <dgm:spPr/>
    </dgm:pt>
    <dgm:pt modelId="{CE2C6E75-3519-443B-8CAB-16449F57A6B4}" type="pres">
      <dgm:prSet presAssocID="{AF5553F5-DAC5-40E1-9C4C-AF7477B5BF09}" presName="childText" presStyleLbl="conFgAcc1" presStyleIdx="3" presStyleCnt="4">
        <dgm:presLayoutVars>
          <dgm:bulletEnabled val="1"/>
        </dgm:presLayoutVars>
      </dgm:prSet>
      <dgm:spPr/>
    </dgm:pt>
  </dgm:ptLst>
  <dgm:cxnLst>
    <dgm:cxn modelId="{51779F06-1C98-44DC-9249-28150F03B9C9}" srcId="{DF743653-D72D-40C9-863B-02AA367DFA1E}" destId="{B7B12BDE-8572-4871-8854-D145C99A252B}" srcOrd="1" destOrd="0" parTransId="{B5286523-3A57-48CB-8A6E-EB5FC765D2B0}" sibTransId="{2A1E62BB-D391-414F-8DD2-4597B4EB6F3E}"/>
    <dgm:cxn modelId="{3A477D2C-9DF5-C442-AEB2-BB94D4CEBBD4}" type="presOf" srcId="{B7B12BDE-8572-4871-8854-D145C99A252B}" destId="{76C7CE98-5B55-1C42-A536-55FF4775CB1C}" srcOrd="0" destOrd="0" presId="urn:microsoft.com/office/officeart/2005/8/layout/list1"/>
    <dgm:cxn modelId="{32B52749-C359-49E7-BA84-00AB0790B69B}" type="presOf" srcId="{B6C7C9E3-0322-419D-8574-681C5E6FD251}" destId="{0BF1BD45-FC5D-4837-A38A-6BAEB7CB6302}" srcOrd="1" destOrd="0" presId="urn:microsoft.com/office/officeart/2005/8/layout/list1"/>
    <dgm:cxn modelId="{3E8F1671-5081-422A-BEF3-C8D798248FA0}" type="presOf" srcId="{AF5553F5-DAC5-40E1-9C4C-AF7477B5BF09}" destId="{F4D05C7D-8DB0-4F6B-9AB8-B237561C92B4}" srcOrd="0" destOrd="0" presId="urn:microsoft.com/office/officeart/2005/8/layout/list1"/>
    <dgm:cxn modelId="{15FCCB71-3D99-4E2E-90E9-C6AA79458C14}" srcId="{DF743653-D72D-40C9-863B-02AA367DFA1E}" destId="{AF5553F5-DAC5-40E1-9C4C-AF7477B5BF09}" srcOrd="3" destOrd="0" parTransId="{8D9857B5-BC16-4B8C-A1DA-891CFCF3D15E}" sibTransId="{1F982713-465F-49B3-B817-D68763417B64}"/>
    <dgm:cxn modelId="{F8DE6A90-3291-4789-9C2F-2ADEEA0825FF}" type="presOf" srcId="{B6C7C9E3-0322-419D-8574-681C5E6FD251}" destId="{9AEBAAB1-81E2-49F9-BF66-F3664BCCE70B}" srcOrd="0" destOrd="0" presId="urn:microsoft.com/office/officeart/2005/8/layout/list1"/>
    <dgm:cxn modelId="{0EFC99AA-ADFC-8148-8FDB-738A12F70E5B}" type="presOf" srcId="{CF52DE46-5884-4345-AD56-FD05FCFD0101}" destId="{6D0D8309-A8D6-164C-845F-6D734FC05857}" srcOrd="1" destOrd="0" presId="urn:microsoft.com/office/officeart/2005/8/layout/list1"/>
    <dgm:cxn modelId="{95608CB0-178F-4D30-83EA-DFCD1E672557}" srcId="{DF743653-D72D-40C9-863B-02AA367DFA1E}" destId="{B6C7C9E3-0322-419D-8574-681C5E6FD251}" srcOrd="2" destOrd="0" parTransId="{D8C40458-3D4D-4FBC-B29E-3B8A53717806}" sibTransId="{7AECF0B3-1847-49FD-868A-9742738E5B11}"/>
    <dgm:cxn modelId="{331313B5-740E-7544-966C-ADB166AF1B22}" type="presOf" srcId="{CF52DE46-5884-4345-AD56-FD05FCFD0101}" destId="{D959FA1C-DCB9-9340-AB4E-4E44D563B17D}" srcOrd="0" destOrd="0" presId="urn:microsoft.com/office/officeart/2005/8/layout/list1"/>
    <dgm:cxn modelId="{B62680CF-0E59-0D4D-A991-1826BBC4FE3A}" type="presOf" srcId="{DF743653-D72D-40C9-863B-02AA367DFA1E}" destId="{BB35611F-1EC6-9B4A-9904-AAB186B154BF}" srcOrd="0" destOrd="0" presId="urn:microsoft.com/office/officeart/2005/8/layout/list1"/>
    <dgm:cxn modelId="{BFD75BD0-6A26-4885-9258-0984BE744FE3}" type="presOf" srcId="{AF5553F5-DAC5-40E1-9C4C-AF7477B5BF09}" destId="{F0CA068F-317A-4246-99AD-1F48CD109030}" srcOrd="1" destOrd="0" presId="urn:microsoft.com/office/officeart/2005/8/layout/list1"/>
    <dgm:cxn modelId="{BEB096D3-2F30-483D-A6BF-59BA4BE92CF5}" srcId="{DF743653-D72D-40C9-863B-02AA367DFA1E}" destId="{CF52DE46-5884-4345-AD56-FD05FCFD0101}" srcOrd="0" destOrd="0" parTransId="{3BCC6B3A-38DB-4FCC-ADC4-09E8FA24E83D}" sibTransId="{B63A0CB8-518B-48CD-A097-C024B344740C}"/>
    <dgm:cxn modelId="{B7BDDEF8-7E77-F742-8737-1DBFE7F3229E}" type="presOf" srcId="{B7B12BDE-8572-4871-8854-D145C99A252B}" destId="{1BDD061B-1FA0-A04C-98B6-04AC0C1A6F78}" srcOrd="1" destOrd="0" presId="urn:microsoft.com/office/officeart/2005/8/layout/list1"/>
    <dgm:cxn modelId="{867BCE4C-1CD4-4A40-8004-ECC30B297FDE}" type="presParOf" srcId="{BB35611F-1EC6-9B4A-9904-AAB186B154BF}" destId="{4E355AE9-27A9-8A40-AB74-A0FA2F3474EE}" srcOrd="0" destOrd="0" presId="urn:microsoft.com/office/officeart/2005/8/layout/list1"/>
    <dgm:cxn modelId="{3D86F526-FDD1-EF4A-9CCF-896554FE26C7}" type="presParOf" srcId="{4E355AE9-27A9-8A40-AB74-A0FA2F3474EE}" destId="{D959FA1C-DCB9-9340-AB4E-4E44D563B17D}" srcOrd="0" destOrd="0" presId="urn:microsoft.com/office/officeart/2005/8/layout/list1"/>
    <dgm:cxn modelId="{A447BFE8-6528-7846-AD03-4F7096B2F797}" type="presParOf" srcId="{4E355AE9-27A9-8A40-AB74-A0FA2F3474EE}" destId="{6D0D8309-A8D6-164C-845F-6D734FC05857}" srcOrd="1" destOrd="0" presId="urn:microsoft.com/office/officeart/2005/8/layout/list1"/>
    <dgm:cxn modelId="{587BFCA7-1791-8145-9587-EDFB697C7E1A}" type="presParOf" srcId="{BB35611F-1EC6-9B4A-9904-AAB186B154BF}" destId="{EA8C33F3-6365-B54D-A541-2F1B87705FFA}" srcOrd="1" destOrd="0" presId="urn:microsoft.com/office/officeart/2005/8/layout/list1"/>
    <dgm:cxn modelId="{A34B1CBE-9397-AA49-AE30-F068146A155B}" type="presParOf" srcId="{BB35611F-1EC6-9B4A-9904-AAB186B154BF}" destId="{77397F1A-A25B-1343-8A8A-5E67365F95B4}" srcOrd="2" destOrd="0" presId="urn:microsoft.com/office/officeart/2005/8/layout/list1"/>
    <dgm:cxn modelId="{15708A87-B4D0-0141-9616-D7E3901A099D}" type="presParOf" srcId="{BB35611F-1EC6-9B4A-9904-AAB186B154BF}" destId="{EC923DE9-2C9D-A945-8269-B4AE4F6C2084}" srcOrd="3" destOrd="0" presId="urn:microsoft.com/office/officeart/2005/8/layout/list1"/>
    <dgm:cxn modelId="{ED3314CE-543E-6B41-ADCB-113D4DB11F55}" type="presParOf" srcId="{BB35611F-1EC6-9B4A-9904-AAB186B154BF}" destId="{559F697A-4B60-2D4A-A9FC-FA6C06BC4B1B}" srcOrd="4" destOrd="0" presId="urn:microsoft.com/office/officeart/2005/8/layout/list1"/>
    <dgm:cxn modelId="{65353F8E-2F9B-974A-9301-3A1A7639E752}" type="presParOf" srcId="{559F697A-4B60-2D4A-A9FC-FA6C06BC4B1B}" destId="{76C7CE98-5B55-1C42-A536-55FF4775CB1C}" srcOrd="0" destOrd="0" presId="urn:microsoft.com/office/officeart/2005/8/layout/list1"/>
    <dgm:cxn modelId="{34578742-A278-4F4D-9434-37712EDEAE52}" type="presParOf" srcId="{559F697A-4B60-2D4A-A9FC-FA6C06BC4B1B}" destId="{1BDD061B-1FA0-A04C-98B6-04AC0C1A6F78}" srcOrd="1" destOrd="0" presId="urn:microsoft.com/office/officeart/2005/8/layout/list1"/>
    <dgm:cxn modelId="{CE58C81F-35DF-434D-9E15-2CF91D38BAF5}" type="presParOf" srcId="{BB35611F-1EC6-9B4A-9904-AAB186B154BF}" destId="{53CD382A-163C-464A-AA88-2049B537B456}" srcOrd="5" destOrd="0" presId="urn:microsoft.com/office/officeart/2005/8/layout/list1"/>
    <dgm:cxn modelId="{5CC94D28-871A-CE4B-81AD-B651E05567BD}" type="presParOf" srcId="{BB35611F-1EC6-9B4A-9904-AAB186B154BF}" destId="{62500C28-9F04-C643-8A4D-FDE13672D745}" srcOrd="6" destOrd="0" presId="urn:microsoft.com/office/officeart/2005/8/layout/list1"/>
    <dgm:cxn modelId="{181F4C8B-9AC4-41DF-8B71-89B3C1EF385D}" type="presParOf" srcId="{BB35611F-1EC6-9B4A-9904-AAB186B154BF}" destId="{30A697F8-8231-47E2-8D6F-270A1F5B2CB5}" srcOrd="7" destOrd="0" presId="urn:microsoft.com/office/officeart/2005/8/layout/list1"/>
    <dgm:cxn modelId="{1D96DA1E-9D8E-49A3-B7DC-1C29839C051E}" type="presParOf" srcId="{BB35611F-1EC6-9B4A-9904-AAB186B154BF}" destId="{C67C9295-7ABA-4FF7-A9DA-EF2506D025B9}" srcOrd="8" destOrd="0" presId="urn:microsoft.com/office/officeart/2005/8/layout/list1"/>
    <dgm:cxn modelId="{BD7270E4-3E21-4B36-BB90-7A6D673EE6A7}" type="presParOf" srcId="{C67C9295-7ABA-4FF7-A9DA-EF2506D025B9}" destId="{9AEBAAB1-81E2-49F9-BF66-F3664BCCE70B}" srcOrd="0" destOrd="0" presId="urn:microsoft.com/office/officeart/2005/8/layout/list1"/>
    <dgm:cxn modelId="{D71C216E-2EED-4249-8004-C79A25FC1B78}" type="presParOf" srcId="{C67C9295-7ABA-4FF7-A9DA-EF2506D025B9}" destId="{0BF1BD45-FC5D-4837-A38A-6BAEB7CB6302}" srcOrd="1" destOrd="0" presId="urn:microsoft.com/office/officeart/2005/8/layout/list1"/>
    <dgm:cxn modelId="{483AA316-23B6-4F7D-9CD5-04224B9DC441}" type="presParOf" srcId="{BB35611F-1EC6-9B4A-9904-AAB186B154BF}" destId="{F2EB0E80-584A-4684-BEC0-9A5CBAB9CD11}" srcOrd="9" destOrd="0" presId="urn:microsoft.com/office/officeart/2005/8/layout/list1"/>
    <dgm:cxn modelId="{C38F97A7-CEA1-4D40-9368-93ADE90BB385}" type="presParOf" srcId="{BB35611F-1EC6-9B4A-9904-AAB186B154BF}" destId="{F70A9814-28C3-4D6F-A68F-459B4E4C8492}" srcOrd="10" destOrd="0" presId="urn:microsoft.com/office/officeart/2005/8/layout/list1"/>
    <dgm:cxn modelId="{F5964C87-C324-4473-B70E-3826D89E1A27}" type="presParOf" srcId="{BB35611F-1EC6-9B4A-9904-AAB186B154BF}" destId="{A7511185-5079-40B0-8479-EF3699E5E451}" srcOrd="11" destOrd="0" presId="urn:microsoft.com/office/officeart/2005/8/layout/list1"/>
    <dgm:cxn modelId="{2A5F423D-E92A-469F-9A54-8C9EB8027616}" type="presParOf" srcId="{BB35611F-1EC6-9B4A-9904-AAB186B154BF}" destId="{4CBF26EE-C819-4FD3-A26D-8B050A46F0C4}" srcOrd="12" destOrd="0" presId="urn:microsoft.com/office/officeart/2005/8/layout/list1"/>
    <dgm:cxn modelId="{AF873524-3BFF-4B03-82B9-97695E341AAC}" type="presParOf" srcId="{4CBF26EE-C819-4FD3-A26D-8B050A46F0C4}" destId="{F4D05C7D-8DB0-4F6B-9AB8-B237561C92B4}" srcOrd="0" destOrd="0" presId="urn:microsoft.com/office/officeart/2005/8/layout/list1"/>
    <dgm:cxn modelId="{ED95A436-D6F5-4F3B-828B-69698F381DCE}" type="presParOf" srcId="{4CBF26EE-C819-4FD3-A26D-8B050A46F0C4}" destId="{F0CA068F-317A-4246-99AD-1F48CD109030}" srcOrd="1" destOrd="0" presId="urn:microsoft.com/office/officeart/2005/8/layout/list1"/>
    <dgm:cxn modelId="{410566EE-B5AB-4B4B-810B-C788B1746626}" type="presParOf" srcId="{BB35611F-1EC6-9B4A-9904-AAB186B154BF}" destId="{DECC04ED-62F8-4C3D-BC33-A37485215583}" srcOrd="13" destOrd="0" presId="urn:microsoft.com/office/officeart/2005/8/layout/list1"/>
    <dgm:cxn modelId="{62131BBD-64AE-4E8F-B89F-031B6A859E47}" type="presParOf" srcId="{BB35611F-1EC6-9B4A-9904-AAB186B154BF}" destId="{CE2C6E75-3519-443B-8CAB-16449F57A6B4}"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745FE7-30C2-44DF-9B80-7E26E1D32C8A}">
      <dsp:nvSpPr>
        <dsp:cNvPr id="0" name=""/>
        <dsp:cNvSpPr/>
      </dsp:nvSpPr>
      <dsp:spPr>
        <a:xfrm>
          <a:off x="0" y="439589"/>
          <a:ext cx="3177376" cy="4081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nl-NL" sz="1800" kern="1200" dirty="0"/>
            <a:t>Documenten</a:t>
          </a:r>
        </a:p>
      </dsp:txBody>
      <dsp:txXfrm>
        <a:off x="19924" y="459513"/>
        <a:ext cx="3137528" cy="368289"/>
      </dsp:txXfrm>
    </dsp:sp>
    <dsp:sp modelId="{AF824672-B4A6-455C-996A-529DD8B21E48}">
      <dsp:nvSpPr>
        <dsp:cNvPr id="0" name=""/>
        <dsp:cNvSpPr/>
      </dsp:nvSpPr>
      <dsp:spPr>
        <a:xfrm>
          <a:off x="0" y="847727"/>
          <a:ext cx="3177376" cy="1059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82" tIns="17780" rIns="99568" bIns="17780" numCol="1" spcCol="1270" anchor="t" anchorCtr="0">
          <a:noAutofit/>
        </a:bodyPr>
        <a:lstStyle/>
        <a:p>
          <a:pPr marL="114300" lvl="1" indent="-114300" algn="l" defTabSz="622300">
            <a:lnSpc>
              <a:spcPct val="90000"/>
            </a:lnSpc>
            <a:spcBef>
              <a:spcPct val="0"/>
            </a:spcBef>
            <a:spcAft>
              <a:spcPct val="20000"/>
            </a:spcAft>
            <a:buChar char="•"/>
          </a:pPr>
          <a:r>
            <a:rPr lang="nl-NL" sz="1400" kern="1200" dirty="0"/>
            <a:t>Hoofddocument Vvw-at</a:t>
          </a:r>
        </a:p>
        <a:p>
          <a:pPr marL="114300" lvl="1" indent="-114300" algn="l" defTabSz="622300">
            <a:lnSpc>
              <a:spcPct val="90000"/>
            </a:lnSpc>
            <a:spcBef>
              <a:spcPct val="0"/>
            </a:spcBef>
            <a:spcAft>
              <a:spcPct val="20000"/>
            </a:spcAft>
            <a:buChar char="•"/>
          </a:pPr>
          <a:r>
            <a:rPr lang="nl-NL" sz="1400" kern="1200" dirty="0"/>
            <a:t>RI&amp;E sjablonen voor specifieke situaties</a:t>
          </a:r>
        </a:p>
        <a:p>
          <a:pPr marL="114300" lvl="1" indent="-114300" algn="l" defTabSz="622300">
            <a:lnSpc>
              <a:spcPct val="90000"/>
            </a:lnSpc>
            <a:spcBef>
              <a:spcPct val="0"/>
            </a:spcBef>
            <a:spcAft>
              <a:spcPct val="20000"/>
            </a:spcAft>
            <a:buChar char="•"/>
          </a:pPr>
          <a:r>
            <a:rPr lang="nl-NL" sz="1400" kern="1200" dirty="0"/>
            <a:t>Onderbouwingsdocument</a:t>
          </a:r>
        </a:p>
      </dsp:txBody>
      <dsp:txXfrm>
        <a:off x="0" y="847727"/>
        <a:ext cx="3177376" cy="1059840"/>
      </dsp:txXfrm>
    </dsp:sp>
    <dsp:sp modelId="{72CE7118-B8BD-4EF8-B4A6-9A6C839428CF}">
      <dsp:nvSpPr>
        <dsp:cNvPr id="0" name=""/>
        <dsp:cNvSpPr/>
      </dsp:nvSpPr>
      <dsp:spPr>
        <a:xfrm>
          <a:off x="0" y="1907567"/>
          <a:ext cx="3177376" cy="4081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nl-NL" sz="1800" kern="1200" dirty="0"/>
            <a:t>Andere opzet</a:t>
          </a:r>
        </a:p>
      </dsp:txBody>
      <dsp:txXfrm>
        <a:off x="19924" y="1927491"/>
        <a:ext cx="3137528" cy="368289"/>
      </dsp:txXfrm>
    </dsp:sp>
    <dsp:sp modelId="{26D742E8-1193-4740-9D53-42CFD77171DE}">
      <dsp:nvSpPr>
        <dsp:cNvPr id="0" name=""/>
        <dsp:cNvSpPr/>
      </dsp:nvSpPr>
      <dsp:spPr>
        <a:xfrm>
          <a:off x="0" y="2315704"/>
          <a:ext cx="3177376" cy="1059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82" tIns="17780" rIns="99568" bIns="17780" numCol="1" spcCol="1270" anchor="t" anchorCtr="0">
          <a:noAutofit/>
        </a:bodyPr>
        <a:lstStyle/>
        <a:p>
          <a:pPr marL="114300" lvl="1" indent="-114300" algn="l" defTabSz="622300">
            <a:lnSpc>
              <a:spcPct val="90000"/>
            </a:lnSpc>
            <a:spcBef>
              <a:spcPct val="0"/>
            </a:spcBef>
            <a:spcAft>
              <a:spcPct val="20000"/>
            </a:spcAft>
            <a:buChar char="•"/>
          </a:pPr>
          <a:r>
            <a:rPr lang="nl-NL" sz="1400" kern="1200" dirty="0"/>
            <a:t>Alleen aanrijdgevaar</a:t>
          </a:r>
        </a:p>
        <a:p>
          <a:pPr marL="114300" lvl="1" indent="-114300" algn="l" defTabSz="622300">
            <a:lnSpc>
              <a:spcPct val="90000"/>
            </a:lnSpc>
            <a:spcBef>
              <a:spcPct val="0"/>
            </a:spcBef>
            <a:spcAft>
              <a:spcPct val="20000"/>
            </a:spcAft>
            <a:buChar char="•"/>
          </a:pPr>
          <a:r>
            <a:rPr lang="nl-NL" sz="1400" kern="1200" dirty="0"/>
            <a:t>Transparante indeling hoofdstukken</a:t>
          </a:r>
        </a:p>
      </dsp:txBody>
      <dsp:txXfrm>
        <a:off x="0" y="2315704"/>
        <a:ext cx="3177376" cy="10598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8B098D-31E4-0F40-B66C-B2E7DF5D4857}">
      <dsp:nvSpPr>
        <dsp:cNvPr id="0" name=""/>
        <dsp:cNvSpPr/>
      </dsp:nvSpPr>
      <dsp:spPr>
        <a:xfrm>
          <a:off x="0" y="48904"/>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1.  Inleiding</a:t>
          </a:r>
          <a:endParaRPr lang="en-US" sz="1300" kern="1200" dirty="0"/>
        </a:p>
      </dsp:txBody>
      <dsp:txXfrm>
        <a:off x="15221" y="64125"/>
        <a:ext cx="3641821" cy="281363"/>
      </dsp:txXfrm>
    </dsp:sp>
    <dsp:sp modelId="{8063CFDB-BA6D-4013-8C79-CB346A74451B}">
      <dsp:nvSpPr>
        <dsp:cNvPr id="0" name=""/>
        <dsp:cNvSpPr/>
      </dsp:nvSpPr>
      <dsp:spPr>
        <a:xfrm>
          <a:off x="0" y="398149"/>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dirty="0"/>
            <a:t>2. Arbeidshygiënische </a:t>
          </a:r>
          <a:r>
            <a:rPr lang="en-US" sz="1300" kern="1200" dirty="0" err="1"/>
            <a:t>strategie</a:t>
          </a:r>
          <a:endParaRPr lang="en-US" sz="1300" kern="1200" dirty="0"/>
        </a:p>
      </dsp:txBody>
      <dsp:txXfrm>
        <a:off x="15221" y="413370"/>
        <a:ext cx="3641821" cy="281363"/>
      </dsp:txXfrm>
    </dsp:sp>
    <dsp:sp modelId="{B74AD466-A2A7-B247-96DC-F22611AC6E45}">
      <dsp:nvSpPr>
        <dsp:cNvPr id="0" name=""/>
        <dsp:cNvSpPr/>
      </dsp:nvSpPr>
      <dsp:spPr>
        <a:xfrm>
          <a:off x="0" y="747394"/>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3.  Procesbeheersing</a:t>
          </a:r>
          <a:endParaRPr lang="en-US" sz="1300" kern="1200" dirty="0"/>
        </a:p>
      </dsp:txBody>
      <dsp:txXfrm>
        <a:off x="15221" y="762615"/>
        <a:ext cx="3641821" cy="281363"/>
      </dsp:txXfrm>
    </dsp:sp>
    <dsp:sp modelId="{CDBA1B6D-7E00-E544-A853-047DF61F853F}">
      <dsp:nvSpPr>
        <dsp:cNvPr id="0" name=""/>
        <dsp:cNvSpPr/>
      </dsp:nvSpPr>
      <dsp:spPr>
        <a:xfrm>
          <a:off x="0" y="1096639"/>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4.  Werken in het spoor</a:t>
          </a:r>
          <a:endParaRPr lang="en-US" sz="1300" kern="1200" dirty="0"/>
        </a:p>
      </dsp:txBody>
      <dsp:txXfrm>
        <a:off x="15221" y="1111860"/>
        <a:ext cx="3641821" cy="281363"/>
      </dsp:txXfrm>
    </dsp:sp>
    <dsp:sp modelId="{5792B903-4178-9748-BC65-560F954B1F63}">
      <dsp:nvSpPr>
        <dsp:cNvPr id="0" name=""/>
        <dsp:cNvSpPr/>
      </dsp:nvSpPr>
      <dsp:spPr>
        <a:xfrm>
          <a:off x="0" y="1445884"/>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5.  Werken naast het spoor	</a:t>
          </a:r>
          <a:endParaRPr lang="en-US" sz="1300" kern="1200"/>
        </a:p>
      </dsp:txBody>
      <dsp:txXfrm>
        <a:off x="15221" y="1461105"/>
        <a:ext cx="3641821" cy="281363"/>
      </dsp:txXfrm>
    </dsp:sp>
    <dsp:sp modelId="{C4A6E808-17C7-2C46-AFEE-ABDEC249894A}">
      <dsp:nvSpPr>
        <dsp:cNvPr id="0" name=""/>
        <dsp:cNvSpPr/>
      </dsp:nvSpPr>
      <dsp:spPr>
        <a:xfrm>
          <a:off x="0" y="1795129"/>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6.  Werken op perrons, overwegen en in tunnels</a:t>
          </a:r>
          <a:endParaRPr lang="en-US" sz="1300" kern="1200"/>
        </a:p>
      </dsp:txBody>
      <dsp:txXfrm>
        <a:off x="15221" y="1810350"/>
        <a:ext cx="3641821" cy="281363"/>
      </dsp:txXfrm>
    </dsp:sp>
    <dsp:sp modelId="{6D6D462B-6ABE-E143-ADA6-B0A8A5D24721}">
      <dsp:nvSpPr>
        <dsp:cNvPr id="0" name=""/>
        <dsp:cNvSpPr/>
      </dsp:nvSpPr>
      <dsp:spPr>
        <a:xfrm>
          <a:off x="0" y="2144374"/>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7.  Verplaatsen langs het spoor</a:t>
          </a:r>
          <a:endParaRPr lang="en-US" sz="1300" kern="1200"/>
        </a:p>
      </dsp:txBody>
      <dsp:txXfrm>
        <a:off x="15221" y="2159595"/>
        <a:ext cx="3641821" cy="281363"/>
      </dsp:txXfrm>
    </dsp:sp>
    <dsp:sp modelId="{9553E335-82E4-294C-8940-91E82C56F851}">
      <dsp:nvSpPr>
        <dsp:cNvPr id="0" name=""/>
        <dsp:cNvSpPr/>
      </dsp:nvSpPr>
      <dsp:spPr>
        <a:xfrm>
          <a:off x="0" y="2493619"/>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8.  Oversteken van het spoor</a:t>
          </a:r>
          <a:endParaRPr lang="en-US" sz="1300" kern="1200"/>
        </a:p>
      </dsp:txBody>
      <dsp:txXfrm>
        <a:off x="15221" y="2508840"/>
        <a:ext cx="3641821" cy="281363"/>
      </dsp:txXfrm>
    </dsp:sp>
    <dsp:sp modelId="{9125094E-086C-9842-9E3D-449283024B12}">
      <dsp:nvSpPr>
        <dsp:cNvPr id="0" name=""/>
        <dsp:cNvSpPr/>
      </dsp:nvSpPr>
      <dsp:spPr>
        <a:xfrm>
          <a:off x="0" y="2842865"/>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9.  Inrichting buitendienststelling</a:t>
          </a:r>
          <a:endParaRPr lang="en-US" sz="1300" kern="1200"/>
        </a:p>
      </dsp:txBody>
      <dsp:txXfrm>
        <a:off x="15221" y="2858086"/>
        <a:ext cx="3641821" cy="2813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11E09-382E-4F6C-9C4B-5FA074BE0017}">
      <dsp:nvSpPr>
        <dsp:cNvPr id="0" name=""/>
        <dsp:cNvSpPr/>
      </dsp:nvSpPr>
      <dsp:spPr>
        <a:xfrm>
          <a:off x="0" y="0"/>
          <a:ext cx="5844174" cy="576643"/>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nl-NL" sz="2100" kern="1200" dirty="0"/>
            <a:t>Juni 24: positieve beoordeling door NLA</a:t>
          </a:r>
          <a:endParaRPr lang="en-US" sz="2100" kern="1200" dirty="0"/>
        </a:p>
      </dsp:txBody>
      <dsp:txXfrm>
        <a:off x="16889" y="16889"/>
        <a:ext cx="5154464" cy="542865"/>
      </dsp:txXfrm>
    </dsp:sp>
    <dsp:sp modelId="{C5E01060-7CA7-47E3-A48A-A84201215A45}">
      <dsp:nvSpPr>
        <dsp:cNvPr id="0" name=""/>
        <dsp:cNvSpPr/>
      </dsp:nvSpPr>
      <dsp:spPr>
        <a:xfrm>
          <a:off x="436415" y="656732"/>
          <a:ext cx="5844174" cy="576643"/>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Aug – Dec 24: </a:t>
          </a:r>
          <a:r>
            <a:rPr lang="en-US" sz="2100" kern="1200" dirty="0" err="1"/>
            <a:t>voorbereiding</a:t>
          </a:r>
          <a:r>
            <a:rPr lang="en-US" sz="2100" kern="1200" dirty="0"/>
            <a:t> </a:t>
          </a:r>
          <a:r>
            <a:rPr lang="en-US" sz="2100" kern="1200" dirty="0" err="1"/>
            <a:t>implementatie</a:t>
          </a:r>
          <a:endParaRPr lang="en-US" sz="2100" kern="1200" dirty="0"/>
        </a:p>
      </dsp:txBody>
      <dsp:txXfrm>
        <a:off x="453304" y="673621"/>
        <a:ext cx="4999162" cy="542865"/>
      </dsp:txXfrm>
    </dsp:sp>
    <dsp:sp modelId="{D972E8DE-09C9-429C-9D45-9C8C1BA4970A}">
      <dsp:nvSpPr>
        <dsp:cNvPr id="0" name=""/>
        <dsp:cNvSpPr/>
      </dsp:nvSpPr>
      <dsp:spPr>
        <a:xfrm>
          <a:off x="872831" y="1313465"/>
          <a:ext cx="5844174" cy="576643"/>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nl-NL" sz="2100" kern="1200" dirty="0"/>
            <a:t>Nov 24: publicatie certificeringsschema’s</a:t>
          </a:r>
          <a:endParaRPr lang="en-US" sz="2100" kern="1200" dirty="0"/>
        </a:p>
      </dsp:txBody>
      <dsp:txXfrm>
        <a:off x="889720" y="1330354"/>
        <a:ext cx="4999162" cy="542865"/>
      </dsp:txXfrm>
    </dsp:sp>
    <dsp:sp modelId="{19ACDBDF-0399-4BA8-A1E1-964CD51A2345}">
      <dsp:nvSpPr>
        <dsp:cNvPr id="0" name=""/>
        <dsp:cNvSpPr/>
      </dsp:nvSpPr>
      <dsp:spPr>
        <a:xfrm>
          <a:off x="1309246" y="1970198"/>
          <a:ext cx="5844174" cy="576643"/>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nl-NL" sz="2100" kern="1200" dirty="0"/>
            <a:t>1 jan 25: nieuwe Vvw-at van kracht</a:t>
          </a:r>
          <a:endParaRPr lang="en-US" sz="2100" kern="1200" dirty="0"/>
        </a:p>
      </dsp:txBody>
      <dsp:txXfrm>
        <a:off x="1326135" y="1987087"/>
        <a:ext cx="4999162" cy="542865"/>
      </dsp:txXfrm>
    </dsp:sp>
    <dsp:sp modelId="{C2E444CC-0910-45DD-B7A5-5318125BD142}">
      <dsp:nvSpPr>
        <dsp:cNvPr id="0" name=""/>
        <dsp:cNvSpPr/>
      </dsp:nvSpPr>
      <dsp:spPr>
        <a:xfrm>
          <a:off x="1745662" y="2626931"/>
          <a:ext cx="5844174" cy="576643"/>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nl-NL" sz="2100" kern="1200" dirty="0"/>
            <a:t>Sept 25: eerste reviewronde</a:t>
          </a:r>
          <a:endParaRPr lang="en-US" sz="2100" kern="1200" dirty="0"/>
        </a:p>
      </dsp:txBody>
      <dsp:txXfrm>
        <a:off x="1762551" y="2643820"/>
        <a:ext cx="4999162" cy="542865"/>
      </dsp:txXfrm>
    </dsp:sp>
    <dsp:sp modelId="{982301BA-537C-49AB-B337-F0246449FD95}">
      <dsp:nvSpPr>
        <dsp:cNvPr id="0" name=""/>
        <dsp:cNvSpPr/>
      </dsp:nvSpPr>
      <dsp:spPr>
        <a:xfrm>
          <a:off x="5469356" y="421270"/>
          <a:ext cx="374818" cy="374818"/>
        </a:xfrm>
        <a:prstGeom prst="downArrow">
          <a:avLst>
            <a:gd name="adj1" fmla="val 55000"/>
            <a:gd name="adj2" fmla="val 45000"/>
          </a:avLst>
        </a:prstGeom>
        <a:solidFill>
          <a:schemeClr val="accent1">
            <a:alpha val="9000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5553690" y="421270"/>
        <a:ext cx="206150" cy="282051"/>
      </dsp:txXfrm>
    </dsp:sp>
    <dsp:sp modelId="{3B8584E9-DE24-4139-9C20-71F2CB610B4C}">
      <dsp:nvSpPr>
        <dsp:cNvPr id="0" name=""/>
        <dsp:cNvSpPr/>
      </dsp:nvSpPr>
      <dsp:spPr>
        <a:xfrm>
          <a:off x="5905771" y="1078002"/>
          <a:ext cx="374818" cy="374818"/>
        </a:xfrm>
        <a:prstGeom prst="downArrow">
          <a:avLst>
            <a:gd name="adj1" fmla="val 55000"/>
            <a:gd name="adj2" fmla="val 45000"/>
          </a:avLst>
        </a:prstGeom>
        <a:solidFill>
          <a:srgbClr val="2F1351">
            <a:alpha val="90000"/>
          </a:srgbClr>
        </a:solidFill>
        <a:ln w="6350" cap="flat" cmpd="sng" algn="ctr">
          <a:solidFill>
            <a:srgbClr val="A5A5A5">
              <a:alpha val="90000"/>
              <a:tint val="40000"/>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nl-NL" sz="1700" kern="1200">
            <a:solidFill>
              <a:srgbClr val="000000">
                <a:hueOff val="0"/>
                <a:satOff val="0"/>
                <a:lumOff val="0"/>
                <a:alphaOff val="0"/>
              </a:srgbClr>
            </a:solidFill>
            <a:latin typeface="Calibri" panose="020F0502020204030204"/>
            <a:ea typeface="+mn-ea"/>
            <a:cs typeface="+mn-cs"/>
          </a:endParaRPr>
        </a:p>
      </dsp:txBody>
      <dsp:txXfrm>
        <a:off x="5990105" y="1078002"/>
        <a:ext cx="206150" cy="282051"/>
      </dsp:txXfrm>
    </dsp:sp>
    <dsp:sp modelId="{877831FC-D0C7-42E7-B794-4F8FBE4DDC2D}">
      <dsp:nvSpPr>
        <dsp:cNvPr id="0" name=""/>
        <dsp:cNvSpPr/>
      </dsp:nvSpPr>
      <dsp:spPr>
        <a:xfrm>
          <a:off x="6342187" y="1725125"/>
          <a:ext cx="374818" cy="374818"/>
        </a:xfrm>
        <a:prstGeom prst="downArrow">
          <a:avLst>
            <a:gd name="adj1" fmla="val 55000"/>
            <a:gd name="adj2" fmla="val 45000"/>
          </a:avLst>
        </a:prstGeom>
        <a:solidFill>
          <a:schemeClr val="accent1">
            <a:alpha val="9000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426521" y="1725125"/>
        <a:ext cx="206150" cy="282051"/>
      </dsp:txXfrm>
    </dsp:sp>
    <dsp:sp modelId="{1014D75A-1151-406D-B879-DA532E0828C8}">
      <dsp:nvSpPr>
        <dsp:cNvPr id="0" name=""/>
        <dsp:cNvSpPr/>
      </dsp:nvSpPr>
      <dsp:spPr>
        <a:xfrm>
          <a:off x="6778603" y="2388265"/>
          <a:ext cx="374818" cy="374818"/>
        </a:xfrm>
        <a:prstGeom prst="downArrow">
          <a:avLst>
            <a:gd name="adj1" fmla="val 55000"/>
            <a:gd name="adj2" fmla="val 45000"/>
          </a:avLst>
        </a:prstGeom>
        <a:solidFill>
          <a:schemeClr val="accent1">
            <a:alpha val="9000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862937" y="2388265"/>
        <a:ext cx="206150" cy="2820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1828D-A415-4F0E-BFA4-0D124AC62E96}">
      <dsp:nvSpPr>
        <dsp:cNvPr id="0" name=""/>
        <dsp:cNvSpPr/>
      </dsp:nvSpPr>
      <dsp:spPr>
        <a:xfrm>
          <a:off x="0" y="37960"/>
          <a:ext cx="4198990" cy="45571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nl-NL" sz="1900" kern="1200" dirty="0">
              <a:solidFill>
                <a:srgbClr val="FFFFFF"/>
              </a:solidFill>
              <a:latin typeface="Calibri" panose="020F0502020204030204"/>
              <a:ea typeface="+mn-ea"/>
              <a:cs typeface="+mn-cs"/>
            </a:rPr>
            <a:t>1. Wisseling van dienst, combineren</a:t>
          </a:r>
          <a:endParaRPr lang="nl-NL" sz="1900" kern="1200" dirty="0"/>
        </a:p>
      </dsp:txBody>
      <dsp:txXfrm>
        <a:off x="22246" y="60206"/>
        <a:ext cx="4154498" cy="411223"/>
      </dsp:txXfrm>
    </dsp:sp>
    <dsp:sp modelId="{9780D3FB-5A2B-0041-BCDA-2607CD7DA3BD}">
      <dsp:nvSpPr>
        <dsp:cNvPr id="0" name=""/>
        <dsp:cNvSpPr/>
      </dsp:nvSpPr>
      <dsp:spPr>
        <a:xfrm>
          <a:off x="0" y="548395"/>
          <a:ext cx="4198990" cy="45571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nl-NL" sz="1900" kern="1200" dirty="0"/>
            <a:t>2. LWB met meerdere </a:t>
          </a:r>
          <a:r>
            <a:rPr lang="nl-NL" sz="1900" kern="1200" dirty="0" err="1"/>
            <a:t>WBI’s</a:t>
          </a:r>
          <a:endParaRPr lang="nl-NL" sz="1900" kern="1200" dirty="0"/>
        </a:p>
      </dsp:txBody>
      <dsp:txXfrm>
        <a:off x="22246" y="570641"/>
        <a:ext cx="4154498" cy="411223"/>
      </dsp:txXfrm>
    </dsp:sp>
    <dsp:sp modelId="{83120C47-D51A-254B-BDA4-3578DFF58325}">
      <dsp:nvSpPr>
        <dsp:cNvPr id="0" name=""/>
        <dsp:cNvSpPr/>
      </dsp:nvSpPr>
      <dsp:spPr>
        <a:xfrm>
          <a:off x="0" y="1058830"/>
          <a:ext cx="4198990" cy="45571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nl-NL" sz="1900" kern="1200" dirty="0"/>
            <a:t>3. Oversteken over in dienst zijnd spoor</a:t>
          </a:r>
        </a:p>
      </dsp:txBody>
      <dsp:txXfrm>
        <a:off x="22246" y="1081076"/>
        <a:ext cx="4154498" cy="4112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D40975-5F88-254E-8067-2390C015D1CD}">
      <dsp:nvSpPr>
        <dsp:cNvPr id="0" name=""/>
        <dsp:cNvSpPr/>
      </dsp:nvSpPr>
      <dsp:spPr>
        <a:xfrm>
          <a:off x="0" y="140455"/>
          <a:ext cx="3786296" cy="33851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4. Meerdere ploegen in één werklocatie + één LLV meerdere ploegen</a:t>
          </a:r>
        </a:p>
      </dsp:txBody>
      <dsp:txXfrm>
        <a:off x="16525" y="156980"/>
        <a:ext cx="3753246" cy="305461"/>
      </dsp:txXfrm>
    </dsp:sp>
    <dsp:sp modelId="{368EEB24-3B1E-8444-9EB9-4EF91B27F0F7}">
      <dsp:nvSpPr>
        <dsp:cNvPr id="0" name=""/>
        <dsp:cNvSpPr/>
      </dsp:nvSpPr>
      <dsp:spPr>
        <a:xfrm>
          <a:off x="0" y="510647"/>
          <a:ext cx="3786296" cy="4375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5. Zijwaartse begrenzing railgebonden voertuigen</a:t>
          </a:r>
        </a:p>
      </dsp:txBody>
      <dsp:txXfrm>
        <a:off x="21361" y="532008"/>
        <a:ext cx="3743574" cy="394858"/>
      </dsp:txXfrm>
    </dsp:sp>
    <dsp:sp modelId="{7B30D144-5895-DB49-9E3B-E8EE7CF298E5}">
      <dsp:nvSpPr>
        <dsp:cNvPr id="0" name=""/>
        <dsp:cNvSpPr/>
      </dsp:nvSpPr>
      <dsp:spPr>
        <a:xfrm>
          <a:off x="0" y="979907"/>
          <a:ext cx="3786296" cy="4375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6. Repeterende werkzaamheden bij PW-VHM</a:t>
          </a:r>
        </a:p>
      </dsp:txBody>
      <dsp:txXfrm>
        <a:off x="21361" y="1001268"/>
        <a:ext cx="3743574" cy="394858"/>
      </dsp:txXfrm>
    </dsp:sp>
    <dsp:sp modelId="{3224946C-B4B4-B944-890E-C97E235A69CC}">
      <dsp:nvSpPr>
        <dsp:cNvPr id="0" name=""/>
        <dsp:cNvSpPr/>
      </dsp:nvSpPr>
      <dsp:spPr>
        <a:xfrm>
          <a:off x="0" y="1449167"/>
          <a:ext cx="3786296" cy="4375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7. Verantwoordelijkheden in het V&amp;G ontwerp- en bouwproces</a:t>
          </a:r>
        </a:p>
      </dsp:txBody>
      <dsp:txXfrm>
        <a:off x="21361" y="1470528"/>
        <a:ext cx="3743574" cy="394858"/>
      </dsp:txXfrm>
    </dsp:sp>
    <dsp:sp modelId="{89A8A213-63F6-8340-9AC3-568C2C7304CA}">
      <dsp:nvSpPr>
        <dsp:cNvPr id="0" name=""/>
        <dsp:cNvSpPr/>
      </dsp:nvSpPr>
      <dsp:spPr>
        <a:xfrm>
          <a:off x="0" y="1918427"/>
          <a:ext cx="3786296" cy="4375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8. Best Practices niet spoorgebonden voertuigen</a:t>
          </a:r>
        </a:p>
      </dsp:txBody>
      <dsp:txXfrm>
        <a:off x="21361" y="1939788"/>
        <a:ext cx="3743574" cy="394858"/>
      </dsp:txXfrm>
    </dsp:sp>
    <dsp:sp modelId="{6D627E30-29AA-8B42-BAD7-CE80609A55AA}">
      <dsp:nvSpPr>
        <dsp:cNvPr id="0" name=""/>
        <dsp:cNvSpPr/>
      </dsp:nvSpPr>
      <dsp:spPr>
        <a:xfrm>
          <a:off x="0" y="2387687"/>
          <a:ext cx="3786296" cy="4375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9. Brancherichtlijnen opgenomen</a:t>
          </a:r>
        </a:p>
      </dsp:txBody>
      <dsp:txXfrm>
        <a:off x="21361" y="2409048"/>
        <a:ext cx="3743574" cy="394858"/>
      </dsp:txXfrm>
    </dsp:sp>
    <dsp:sp modelId="{4A8CDD73-A990-E843-AE07-4E29E72CAE2D}">
      <dsp:nvSpPr>
        <dsp:cNvPr id="0" name=""/>
        <dsp:cNvSpPr/>
      </dsp:nvSpPr>
      <dsp:spPr>
        <a:xfrm>
          <a:off x="0" y="2856947"/>
          <a:ext cx="3786296" cy="4375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10. Niet opnemen mogelijkheid Beheerste Toelating (voorlopig geparkeerd)</a:t>
          </a:r>
        </a:p>
      </dsp:txBody>
      <dsp:txXfrm>
        <a:off x="21361" y="2878308"/>
        <a:ext cx="3743574" cy="3948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FAD8D-BCD2-494F-9E1E-3C3A4A33F5EB}">
      <dsp:nvSpPr>
        <dsp:cNvPr id="0" name=""/>
        <dsp:cNvSpPr/>
      </dsp:nvSpPr>
      <dsp:spPr>
        <a:xfrm>
          <a:off x="0" y="125007"/>
          <a:ext cx="3672263" cy="39725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11. Beperkt Zelfstandig Betreder (BZB) als nieuwe rol</a:t>
          </a:r>
        </a:p>
      </dsp:txBody>
      <dsp:txXfrm>
        <a:off x="19392" y="144399"/>
        <a:ext cx="3633479" cy="358467"/>
      </dsp:txXfrm>
    </dsp:sp>
    <dsp:sp modelId="{6F7CF4BC-0985-CC41-89CB-50BFD52665A2}">
      <dsp:nvSpPr>
        <dsp:cNvPr id="0" name=""/>
        <dsp:cNvSpPr/>
      </dsp:nvSpPr>
      <dsp:spPr>
        <a:xfrm>
          <a:off x="0" y="551058"/>
          <a:ext cx="3672263" cy="39725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12. Minder bevoegdheden Taak Eigen Veiligheid (TEV)</a:t>
          </a:r>
        </a:p>
      </dsp:txBody>
      <dsp:txXfrm>
        <a:off x="19392" y="570450"/>
        <a:ext cx="3633479" cy="358467"/>
      </dsp:txXfrm>
    </dsp:sp>
    <dsp:sp modelId="{F88B53C3-0346-484C-90A2-0C19964C0B27}">
      <dsp:nvSpPr>
        <dsp:cNvPr id="0" name=""/>
        <dsp:cNvSpPr/>
      </dsp:nvSpPr>
      <dsp:spPr>
        <a:xfrm>
          <a:off x="0" y="977110"/>
          <a:ext cx="3672263" cy="39725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13. Zijwaartse begrenzing minigravers etc. naast spoor</a:t>
          </a:r>
        </a:p>
      </dsp:txBody>
      <dsp:txXfrm>
        <a:off x="19392" y="996502"/>
        <a:ext cx="3633479" cy="358467"/>
      </dsp:txXfrm>
    </dsp:sp>
    <dsp:sp modelId="{C5BE8C6E-43D3-CF49-9F6F-2EF022A01566}">
      <dsp:nvSpPr>
        <dsp:cNvPr id="0" name=""/>
        <dsp:cNvSpPr/>
      </dsp:nvSpPr>
      <dsp:spPr>
        <a:xfrm>
          <a:off x="0" y="1403161"/>
          <a:ext cx="3672263" cy="39725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14. Werken met GRW met of zonder afbakening</a:t>
          </a:r>
        </a:p>
      </dsp:txBody>
      <dsp:txXfrm>
        <a:off x="19392" y="1422553"/>
        <a:ext cx="3633479" cy="358467"/>
      </dsp:txXfrm>
    </dsp:sp>
    <dsp:sp modelId="{B6727DE0-A00F-654B-A0DD-1E4EB8DF653E}">
      <dsp:nvSpPr>
        <dsp:cNvPr id="0" name=""/>
        <dsp:cNvSpPr/>
      </dsp:nvSpPr>
      <dsp:spPr>
        <a:xfrm>
          <a:off x="0" y="1829213"/>
          <a:ext cx="3672263" cy="39725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15. Seinvoering binnen een BD (aanvullende eisen)</a:t>
          </a:r>
        </a:p>
      </dsp:txBody>
      <dsp:txXfrm>
        <a:off x="19392" y="1848605"/>
        <a:ext cx="3633479" cy="358467"/>
      </dsp:txXfrm>
    </dsp:sp>
    <dsp:sp modelId="{4FFEB4B4-FDCA-4245-B3BE-4300626A54FE}">
      <dsp:nvSpPr>
        <dsp:cNvPr id="0" name=""/>
        <dsp:cNvSpPr/>
      </dsp:nvSpPr>
      <dsp:spPr>
        <a:xfrm>
          <a:off x="0" y="2255264"/>
          <a:ext cx="3672263" cy="39725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16. Oversteken overwegen met materieel</a:t>
          </a:r>
        </a:p>
      </dsp:txBody>
      <dsp:txXfrm>
        <a:off x="19392" y="2274656"/>
        <a:ext cx="3633479" cy="358467"/>
      </dsp:txXfrm>
    </dsp:sp>
    <dsp:sp modelId="{C5EBF3A7-974D-054E-8D76-CB59A776B9D4}">
      <dsp:nvSpPr>
        <dsp:cNvPr id="0" name=""/>
        <dsp:cNvSpPr/>
      </dsp:nvSpPr>
      <dsp:spPr>
        <a:xfrm>
          <a:off x="0" y="2681316"/>
          <a:ext cx="3672263" cy="39725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nl-NL" sz="1000" kern="1200" dirty="0"/>
            <a:t>17. Verplicht toepassen van voorgeschreven RIE’s voor vijf specifieke risico’s</a:t>
          </a:r>
        </a:p>
      </dsp:txBody>
      <dsp:txXfrm>
        <a:off x="19392" y="2700708"/>
        <a:ext cx="3633479" cy="3584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97F1A-A25B-1343-8A8A-5E67365F95B4}">
      <dsp:nvSpPr>
        <dsp:cNvPr id="0" name=""/>
        <dsp:cNvSpPr/>
      </dsp:nvSpPr>
      <dsp:spPr>
        <a:xfrm>
          <a:off x="0" y="220601"/>
          <a:ext cx="7589838" cy="188372"/>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D0D8309-A8D6-164C-845F-6D734FC05857}">
      <dsp:nvSpPr>
        <dsp:cNvPr id="0" name=""/>
        <dsp:cNvSpPr/>
      </dsp:nvSpPr>
      <dsp:spPr>
        <a:xfrm>
          <a:off x="379491" y="73001"/>
          <a:ext cx="5312886" cy="29520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1. Gewijzigd takenpakket </a:t>
          </a:r>
          <a:r>
            <a:rPr lang="nl-NL" sz="1000" b="1" kern="1200" dirty="0" err="1"/>
            <a:t>WB’s</a:t>
          </a:r>
          <a:endParaRPr lang="en-US" sz="1000" kern="1200" dirty="0"/>
        </a:p>
      </dsp:txBody>
      <dsp:txXfrm>
        <a:off x="393901" y="87411"/>
        <a:ext cx="5284066" cy="266380"/>
      </dsp:txXfrm>
    </dsp:sp>
    <dsp:sp modelId="{A236E872-8DF4-499D-87E6-88FE34E6DB1E}">
      <dsp:nvSpPr>
        <dsp:cNvPr id="0" name=""/>
        <dsp:cNvSpPr/>
      </dsp:nvSpPr>
      <dsp:spPr>
        <a:xfrm>
          <a:off x="0" y="6105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A6BF2CEE-850E-4D99-B8A4-BC63C2A40238}">
      <dsp:nvSpPr>
        <dsp:cNvPr id="0" name=""/>
        <dsp:cNvSpPr/>
      </dsp:nvSpPr>
      <dsp:spPr>
        <a:xfrm>
          <a:off x="379491" y="462973"/>
          <a:ext cx="5312886" cy="29520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solidFill>
                <a:schemeClr val="bg1"/>
              </a:solidFill>
            </a:rPr>
            <a:t>Verzorgen aangepaste certificeringen en opleidingen</a:t>
          </a:r>
          <a:endParaRPr lang="en-US" sz="1000" kern="1200" dirty="0">
            <a:solidFill>
              <a:schemeClr val="bg1"/>
            </a:solidFill>
          </a:endParaRPr>
        </a:p>
      </dsp:txBody>
      <dsp:txXfrm>
        <a:off x="393901" y="477383"/>
        <a:ext cx="5284066" cy="266380"/>
      </dsp:txXfrm>
    </dsp:sp>
    <dsp:sp modelId="{ED5D8484-A2F4-42CC-B8E1-2662DAD95186}">
      <dsp:nvSpPr>
        <dsp:cNvPr id="0" name=""/>
        <dsp:cNvSpPr/>
      </dsp:nvSpPr>
      <dsp:spPr>
        <a:xfrm>
          <a:off x="0" y="10641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A312826A-BCA1-454B-BB2E-ACAC8D8ECEDC}">
      <dsp:nvSpPr>
        <dsp:cNvPr id="0" name=""/>
        <dsp:cNvSpPr/>
      </dsp:nvSpPr>
      <dsp:spPr>
        <a:xfrm>
          <a:off x="379491" y="916573"/>
          <a:ext cx="5312886" cy="2952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solidFill>
                <a:schemeClr val="bg1"/>
              </a:solidFill>
            </a:rPr>
            <a:t>Opstellen situatiespecifieke RIE’s</a:t>
          </a:r>
        </a:p>
      </dsp:txBody>
      <dsp:txXfrm>
        <a:off x="393901" y="930983"/>
        <a:ext cx="5284066" cy="266380"/>
      </dsp:txXfrm>
    </dsp:sp>
    <dsp:sp modelId="{3962F92F-907A-EB46-91C3-B32470C40BA9}">
      <dsp:nvSpPr>
        <dsp:cNvPr id="0" name=""/>
        <dsp:cNvSpPr/>
      </dsp:nvSpPr>
      <dsp:spPr>
        <a:xfrm>
          <a:off x="0" y="15177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ADC70DD-090E-B34A-B7C0-890BC502823A}">
      <dsp:nvSpPr>
        <dsp:cNvPr id="0" name=""/>
        <dsp:cNvSpPr/>
      </dsp:nvSpPr>
      <dsp:spPr>
        <a:xfrm>
          <a:off x="379491" y="1370173"/>
          <a:ext cx="5312886" cy="29520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2. Nieuwe rol Beperkt Zelfstandig Betreder (BZB)</a:t>
          </a:r>
          <a:endParaRPr lang="en-US" sz="1000" kern="1200" dirty="0"/>
        </a:p>
      </dsp:txBody>
      <dsp:txXfrm>
        <a:off x="393901" y="1384583"/>
        <a:ext cx="5284066" cy="266380"/>
      </dsp:txXfrm>
    </dsp:sp>
    <dsp:sp modelId="{3AF0D5C0-3745-C04A-BF4D-3990D8813D57}">
      <dsp:nvSpPr>
        <dsp:cNvPr id="0" name=""/>
        <dsp:cNvSpPr/>
      </dsp:nvSpPr>
      <dsp:spPr>
        <a:xfrm>
          <a:off x="0" y="19713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D548EA1-B554-1E4D-988F-0FCDDAE36070}">
      <dsp:nvSpPr>
        <dsp:cNvPr id="0" name=""/>
        <dsp:cNvSpPr/>
      </dsp:nvSpPr>
      <dsp:spPr>
        <a:xfrm>
          <a:off x="379491" y="1823773"/>
          <a:ext cx="5312886" cy="29520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t>Inrichten proces van registratie van BZB</a:t>
          </a:r>
          <a:endParaRPr lang="en-US" sz="1000" kern="1200" dirty="0"/>
        </a:p>
      </dsp:txBody>
      <dsp:txXfrm>
        <a:off x="393901" y="1838183"/>
        <a:ext cx="5284066" cy="266380"/>
      </dsp:txXfrm>
    </dsp:sp>
    <dsp:sp modelId="{9559C2E9-A2B5-4328-AE07-5D279EFBDB30}">
      <dsp:nvSpPr>
        <dsp:cNvPr id="0" name=""/>
        <dsp:cNvSpPr/>
      </dsp:nvSpPr>
      <dsp:spPr>
        <a:xfrm>
          <a:off x="0" y="24249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21FBEFE5-C829-49DA-9C2A-FBDEFEE3F6ED}">
      <dsp:nvSpPr>
        <dsp:cNvPr id="0" name=""/>
        <dsp:cNvSpPr/>
      </dsp:nvSpPr>
      <dsp:spPr>
        <a:xfrm>
          <a:off x="379491" y="2277373"/>
          <a:ext cx="5312886" cy="29520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t>MO-keuringen BZB</a:t>
          </a:r>
        </a:p>
      </dsp:txBody>
      <dsp:txXfrm>
        <a:off x="393901" y="2291783"/>
        <a:ext cx="5284066" cy="266380"/>
      </dsp:txXfrm>
    </dsp:sp>
    <dsp:sp modelId="{420DF5D1-F731-472C-B11B-224F232044FB}">
      <dsp:nvSpPr>
        <dsp:cNvPr id="0" name=""/>
        <dsp:cNvSpPr/>
      </dsp:nvSpPr>
      <dsp:spPr>
        <a:xfrm>
          <a:off x="0" y="28785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BD47636E-7587-4A04-8607-4EC37EA2643C}">
      <dsp:nvSpPr>
        <dsp:cNvPr id="0" name=""/>
        <dsp:cNvSpPr/>
      </dsp:nvSpPr>
      <dsp:spPr>
        <a:xfrm>
          <a:off x="379491" y="2730973"/>
          <a:ext cx="5312886" cy="29520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t>Opstellen locatiespecifieke instructies BZB</a:t>
          </a:r>
        </a:p>
      </dsp:txBody>
      <dsp:txXfrm>
        <a:off x="393901" y="2745383"/>
        <a:ext cx="5284066" cy="2663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9408AC-EF14-4F23-9A66-30BB9158A974}">
      <dsp:nvSpPr>
        <dsp:cNvPr id="0" name=""/>
        <dsp:cNvSpPr/>
      </dsp:nvSpPr>
      <dsp:spPr>
        <a:xfrm>
          <a:off x="0" y="28994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7C2D0392-8FEE-405A-BDBD-96FDA07D01E1}">
      <dsp:nvSpPr>
        <dsp:cNvPr id="0" name=""/>
        <dsp:cNvSpPr/>
      </dsp:nvSpPr>
      <dsp:spPr>
        <a:xfrm>
          <a:off x="379491" y="171867"/>
          <a:ext cx="5312886" cy="23616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3. Locatiespecifieke instructies voor Ploeg met VMH</a:t>
          </a:r>
          <a:endParaRPr lang="en-US" sz="1000" kern="1200" dirty="0"/>
        </a:p>
      </dsp:txBody>
      <dsp:txXfrm>
        <a:off x="391019" y="183395"/>
        <a:ext cx="5289830" cy="213104"/>
      </dsp:txXfrm>
    </dsp:sp>
    <dsp:sp modelId="{9D2F1A52-CC3B-4406-856F-C5E335925BD9}">
      <dsp:nvSpPr>
        <dsp:cNvPr id="0" name=""/>
        <dsp:cNvSpPr/>
      </dsp:nvSpPr>
      <dsp:spPr>
        <a:xfrm>
          <a:off x="0" y="65282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D668230A-6F9F-4C9A-B450-DE910A18D009}">
      <dsp:nvSpPr>
        <dsp:cNvPr id="0" name=""/>
        <dsp:cNvSpPr/>
      </dsp:nvSpPr>
      <dsp:spPr>
        <a:xfrm>
          <a:off x="379491" y="534747"/>
          <a:ext cx="5312886" cy="23616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en-US" sz="1000" b="1" kern="1200" dirty="0"/>
            <a:t>4. Locatiespecifieke </a:t>
          </a:r>
          <a:r>
            <a:rPr lang="en-US" sz="1000" b="1" kern="1200" dirty="0" err="1"/>
            <a:t>instructies</a:t>
          </a:r>
          <a:r>
            <a:rPr lang="en-US" sz="1000" b="1" kern="1200" dirty="0"/>
            <a:t> </a:t>
          </a:r>
          <a:r>
            <a:rPr lang="en-US" sz="1000" b="1" kern="1200" dirty="0" err="1"/>
            <a:t>voor</a:t>
          </a:r>
          <a:r>
            <a:rPr lang="en-US" sz="1000" b="1" kern="1200" dirty="0"/>
            <a:t> de TEV</a:t>
          </a:r>
        </a:p>
      </dsp:txBody>
      <dsp:txXfrm>
        <a:off x="391019" y="546275"/>
        <a:ext cx="5289830" cy="213104"/>
      </dsp:txXfrm>
    </dsp:sp>
    <dsp:sp modelId="{B3B086F3-6D3A-4530-B4AF-93C3964370DF}">
      <dsp:nvSpPr>
        <dsp:cNvPr id="0" name=""/>
        <dsp:cNvSpPr/>
      </dsp:nvSpPr>
      <dsp:spPr>
        <a:xfrm>
          <a:off x="0" y="101570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CFE9B79-8F14-4756-B7D0-13434DE29026}">
      <dsp:nvSpPr>
        <dsp:cNvPr id="0" name=""/>
        <dsp:cNvSpPr/>
      </dsp:nvSpPr>
      <dsp:spPr>
        <a:xfrm>
          <a:off x="379491" y="897627"/>
          <a:ext cx="5312886" cy="23616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5. Combineren van uitvoerende taken</a:t>
          </a:r>
          <a:endParaRPr lang="en-US" sz="1000" kern="1200" dirty="0"/>
        </a:p>
      </dsp:txBody>
      <dsp:txXfrm>
        <a:off x="391019" y="909155"/>
        <a:ext cx="5289830" cy="213104"/>
      </dsp:txXfrm>
    </dsp:sp>
    <dsp:sp modelId="{80A9B61F-0FAB-4F47-ACA1-874C9A7D9A95}">
      <dsp:nvSpPr>
        <dsp:cNvPr id="0" name=""/>
        <dsp:cNvSpPr/>
      </dsp:nvSpPr>
      <dsp:spPr>
        <a:xfrm>
          <a:off x="0" y="137858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924FCA4E-D124-447E-A3FB-756FCD77529C}">
      <dsp:nvSpPr>
        <dsp:cNvPr id="0" name=""/>
        <dsp:cNvSpPr/>
      </dsp:nvSpPr>
      <dsp:spPr>
        <a:xfrm>
          <a:off x="379491" y="1260507"/>
          <a:ext cx="5312886" cy="23616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ym typeface="Wingdings" panose="05000000000000000000" pitchFamily="2" charset="2"/>
            </a:rPr>
            <a:t>	 </a:t>
          </a:r>
          <a:r>
            <a:rPr lang="nl-NL" sz="1000" kern="1200" dirty="0"/>
            <a:t>Beperken combineren veiligheids- en technische taken</a:t>
          </a:r>
        </a:p>
      </dsp:txBody>
      <dsp:txXfrm>
        <a:off x="391019" y="1272035"/>
        <a:ext cx="5289830" cy="213104"/>
      </dsp:txXfrm>
    </dsp:sp>
    <dsp:sp modelId="{E2BE6A59-42A1-4024-B3FC-D8667A011E30}">
      <dsp:nvSpPr>
        <dsp:cNvPr id="0" name=""/>
        <dsp:cNvSpPr/>
      </dsp:nvSpPr>
      <dsp:spPr>
        <a:xfrm>
          <a:off x="0" y="174146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2A27FF0-95D4-4001-8C8F-8048D2C7FB95}">
      <dsp:nvSpPr>
        <dsp:cNvPr id="0" name=""/>
        <dsp:cNvSpPr/>
      </dsp:nvSpPr>
      <dsp:spPr>
        <a:xfrm>
          <a:off x="379491" y="1623387"/>
          <a:ext cx="5312886" cy="23616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ym typeface="Wingdings" panose="05000000000000000000" pitchFamily="2" charset="2"/>
            </a:rPr>
            <a:t>	 </a:t>
          </a:r>
          <a:r>
            <a:rPr lang="nl-NL" sz="1000" kern="1200" dirty="0"/>
            <a:t>LWB met meerdere </a:t>
          </a:r>
          <a:r>
            <a:rPr lang="nl-NL" sz="1000" kern="1200" dirty="0" err="1"/>
            <a:t>WBI’s</a:t>
          </a:r>
          <a:endParaRPr lang="nl-NL" sz="1000" kern="1200" dirty="0"/>
        </a:p>
      </dsp:txBody>
      <dsp:txXfrm>
        <a:off x="391019" y="1634915"/>
        <a:ext cx="5289830" cy="213104"/>
      </dsp:txXfrm>
    </dsp:sp>
    <dsp:sp modelId="{6B09ECE2-9015-4AFF-B21D-35DA08DFEDCE}">
      <dsp:nvSpPr>
        <dsp:cNvPr id="0" name=""/>
        <dsp:cNvSpPr/>
      </dsp:nvSpPr>
      <dsp:spPr>
        <a:xfrm>
          <a:off x="0" y="210434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645A88B-D1B2-43FA-8C12-A50F0D5A5F97}">
      <dsp:nvSpPr>
        <dsp:cNvPr id="0" name=""/>
        <dsp:cNvSpPr/>
      </dsp:nvSpPr>
      <dsp:spPr>
        <a:xfrm>
          <a:off x="379491" y="1986267"/>
          <a:ext cx="5312886" cy="23616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6. Bij PW/GRW altijd afbakening, tenzij…</a:t>
          </a:r>
          <a:endParaRPr lang="nl-NL" sz="1000" kern="1200" dirty="0"/>
        </a:p>
      </dsp:txBody>
      <dsp:txXfrm>
        <a:off x="391019" y="1997795"/>
        <a:ext cx="5289830" cy="213104"/>
      </dsp:txXfrm>
    </dsp:sp>
    <dsp:sp modelId="{C49FAC78-8DDB-416A-9137-661C8C31AF74}">
      <dsp:nvSpPr>
        <dsp:cNvPr id="0" name=""/>
        <dsp:cNvSpPr/>
      </dsp:nvSpPr>
      <dsp:spPr>
        <a:xfrm>
          <a:off x="0" y="246722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337158C-BBAE-4F8B-B796-59698C0A0A70}">
      <dsp:nvSpPr>
        <dsp:cNvPr id="0" name=""/>
        <dsp:cNvSpPr/>
      </dsp:nvSpPr>
      <dsp:spPr>
        <a:xfrm>
          <a:off x="379491" y="2349147"/>
          <a:ext cx="5312886" cy="23616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ym typeface="Wingdings" panose="05000000000000000000" pitchFamily="2" charset="2"/>
            </a:rPr>
            <a:t>	 </a:t>
          </a:r>
          <a:r>
            <a:rPr lang="nl-NL" sz="1000" kern="1200" dirty="0"/>
            <a:t>Extra afbakening plaatsen</a:t>
          </a:r>
        </a:p>
      </dsp:txBody>
      <dsp:txXfrm>
        <a:off x="391019" y="2360675"/>
        <a:ext cx="5289830" cy="213104"/>
      </dsp:txXfrm>
    </dsp:sp>
    <dsp:sp modelId="{87334A56-7349-443F-A1E6-53B8FB857777}">
      <dsp:nvSpPr>
        <dsp:cNvPr id="0" name=""/>
        <dsp:cNvSpPr/>
      </dsp:nvSpPr>
      <dsp:spPr>
        <a:xfrm>
          <a:off x="0" y="283010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A48E7215-8354-4D52-A048-7E7BE10C7F52}">
      <dsp:nvSpPr>
        <dsp:cNvPr id="0" name=""/>
        <dsp:cNvSpPr/>
      </dsp:nvSpPr>
      <dsp:spPr>
        <a:xfrm>
          <a:off x="379491" y="2712027"/>
          <a:ext cx="5312886" cy="23616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ym typeface="Wingdings" panose="05000000000000000000" pitchFamily="2" charset="2"/>
            </a:rPr>
            <a:t>	 </a:t>
          </a:r>
          <a:r>
            <a:rPr lang="nl-NL" sz="1000" kern="1200" dirty="0"/>
            <a:t>In- en uitzetten moet in principe begeleid worden, tenzij…</a:t>
          </a:r>
        </a:p>
      </dsp:txBody>
      <dsp:txXfrm>
        <a:off x="391019" y="2723555"/>
        <a:ext cx="5289830" cy="2131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97F1A-A25B-1343-8A8A-5E67365F95B4}">
      <dsp:nvSpPr>
        <dsp:cNvPr id="0" name=""/>
        <dsp:cNvSpPr/>
      </dsp:nvSpPr>
      <dsp:spPr>
        <a:xfrm>
          <a:off x="0" y="163924"/>
          <a:ext cx="7589838" cy="277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D0D8309-A8D6-164C-845F-6D734FC05857}">
      <dsp:nvSpPr>
        <dsp:cNvPr id="0" name=""/>
        <dsp:cNvSpPr/>
      </dsp:nvSpPr>
      <dsp:spPr>
        <a:xfrm>
          <a:off x="399225" y="0"/>
          <a:ext cx="5312886" cy="32472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533400">
            <a:lnSpc>
              <a:spcPct val="90000"/>
            </a:lnSpc>
            <a:spcBef>
              <a:spcPct val="0"/>
            </a:spcBef>
            <a:spcAft>
              <a:spcPct val="35000"/>
            </a:spcAft>
            <a:buNone/>
          </a:pPr>
          <a:r>
            <a:rPr lang="nl-NL" sz="1200" b="1" kern="1200" dirty="0"/>
            <a:t>7. Oversteken van sporen</a:t>
          </a:r>
          <a:endParaRPr lang="en-US" sz="1200" kern="1200" dirty="0"/>
        </a:p>
      </dsp:txBody>
      <dsp:txXfrm>
        <a:off x="415077" y="15852"/>
        <a:ext cx="5281182" cy="293016"/>
      </dsp:txXfrm>
    </dsp:sp>
    <dsp:sp modelId="{62500C28-9F04-C643-8A4D-FDE13672D745}">
      <dsp:nvSpPr>
        <dsp:cNvPr id="0" name=""/>
        <dsp:cNvSpPr/>
      </dsp:nvSpPr>
      <dsp:spPr>
        <a:xfrm>
          <a:off x="0" y="662884"/>
          <a:ext cx="7589838" cy="277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1BDD061B-1FA0-A04C-98B6-04AC0C1A6F78}">
      <dsp:nvSpPr>
        <dsp:cNvPr id="0" name=""/>
        <dsp:cNvSpPr/>
      </dsp:nvSpPr>
      <dsp:spPr>
        <a:xfrm>
          <a:off x="379491" y="500524"/>
          <a:ext cx="5312886" cy="32472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533400">
            <a:lnSpc>
              <a:spcPct val="90000"/>
            </a:lnSpc>
            <a:spcBef>
              <a:spcPct val="0"/>
            </a:spcBef>
            <a:spcAft>
              <a:spcPct val="35000"/>
            </a:spcAft>
            <a:buNone/>
          </a:pPr>
          <a:r>
            <a:rPr lang="nl-NL" sz="1200" kern="1200" dirty="0">
              <a:sym typeface="Wingdings" panose="05000000000000000000" pitchFamily="2" charset="2"/>
            </a:rPr>
            <a:t>    </a:t>
          </a:r>
          <a:r>
            <a:rPr lang="nl-NL" sz="1200" kern="1200" dirty="0"/>
            <a:t>Bij NCBG moet oversteken ploeg met een VHM</a:t>
          </a:r>
          <a:endParaRPr lang="en-US" sz="1200" kern="1200" dirty="0"/>
        </a:p>
      </dsp:txBody>
      <dsp:txXfrm>
        <a:off x="395343" y="516376"/>
        <a:ext cx="5281182" cy="293016"/>
      </dsp:txXfrm>
    </dsp:sp>
    <dsp:sp modelId="{F70A9814-28C3-4D6F-A68F-459B4E4C8492}">
      <dsp:nvSpPr>
        <dsp:cNvPr id="0" name=""/>
        <dsp:cNvSpPr/>
      </dsp:nvSpPr>
      <dsp:spPr>
        <a:xfrm>
          <a:off x="0" y="1161844"/>
          <a:ext cx="7589838" cy="277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0BF1BD45-FC5D-4837-A38A-6BAEB7CB6302}">
      <dsp:nvSpPr>
        <dsp:cNvPr id="0" name=""/>
        <dsp:cNvSpPr/>
      </dsp:nvSpPr>
      <dsp:spPr>
        <a:xfrm>
          <a:off x="379491" y="987424"/>
          <a:ext cx="5312886" cy="32472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533400">
            <a:lnSpc>
              <a:spcPct val="90000"/>
            </a:lnSpc>
            <a:spcBef>
              <a:spcPct val="0"/>
            </a:spcBef>
            <a:spcAft>
              <a:spcPct val="35000"/>
            </a:spcAft>
            <a:buNone/>
          </a:pPr>
          <a:r>
            <a:rPr lang="nl-NL" sz="1200" kern="1200" dirty="0">
              <a:sym typeface="Wingdings" panose="05000000000000000000" pitchFamily="2" charset="2"/>
            </a:rPr>
            <a:t>    </a:t>
          </a:r>
          <a:r>
            <a:rPr lang="nl-NL" sz="1200" kern="1200" dirty="0"/>
            <a:t>Oversteken met een ploeg bij 3-5 sporen</a:t>
          </a:r>
        </a:p>
      </dsp:txBody>
      <dsp:txXfrm>
        <a:off x="395343" y="1003276"/>
        <a:ext cx="5281182" cy="293016"/>
      </dsp:txXfrm>
    </dsp:sp>
    <dsp:sp modelId="{CE2C6E75-3519-443B-8CAB-16449F57A6B4}">
      <dsp:nvSpPr>
        <dsp:cNvPr id="0" name=""/>
        <dsp:cNvSpPr/>
      </dsp:nvSpPr>
      <dsp:spPr>
        <a:xfrm>
          <a:off x="0" y="1660804"/>
          <a:ext cx="7589838" cy="277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0CA068F-317A-4246-99AD-1F48CD109030}">
      <dsp:nvSpPr>
        <dsp:cNvPr id="0" name=""/>
        <dsp:cNvSpPr/>
      </dsp:nvSpPr>
      <dsp:spPr>
        <a:xfrm>
          <a:off x="379491" y="1498444"/>
          <a:ext cx="5312886" cy="32472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533400">
            <a:lnSpc>
              <a:spcPct val="90000"/>
            </a:lnSpc>
            <a:spcBef>
              <a:spcPct val="0"/>
            </a:spcBef>
            <a:spcAft>
              <a:spcPct val="35000"/>
            </a:spcAft>
            <a:buNone/>
          </a:pPr>
          <a:r>
            <a:rPr lang="nl-NL" sz="1200" b="1" kern="1200" dirty="0"/>
            <a:t>8. LWB mag eigen werklocatie hebben</a:t>
          </a:r>
          <a:endParaRPr lang="en-US" sz="1200" kern="1200" dirty="0"/>
        </a:p>
      </dsp:txBody>
      <dsp:txXfrm>
        <a:off x="395343" y="1514296"/>
        <a:ext cx="5281182" cy="29301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7597A8-AB83-654A-A02C-20B0CB2A1E43}" type="datetimeFigureOut">
              <a:rPr lang="en-NL" smtClean="0"/>
              <a:t>09/11/2024</a:t>
            </a:fld>
            <a:endParaRPr lang="en-NL"/>
          </a:p>
        </p:txBody>
      </p:sp>
      <p:sp>
        <p:nvSpPr>
          <p:cNvPr id="4" name="Slide Image Placeholder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en-N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N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70F6FC-1D75-A94E-BD7C-E5E2DC9787D2}" type="slidenum">
              <a:rPr lang="en-NL" smtClean="0"/>
              <a:t>‹nr.›</a:t>
            </a:fld>
            <a:endParaRPr lang="en-NL"/>
          </a:p>
        </p:txBody>
      </p:sp>
    </p:spTree>
    <p:extLst>
      <p:ext uri="{BB962C8B-B14F-4D97-AF65-F5344CB8AC3E}">
        <p14:creationId xmlns:p14="http://schemas.microsoft.com/office/powerpoint/2010/main" val="189892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slid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92903C-DED1-7760-9E94-0CCC4E65FE55}"/>
              </a:ext>
            </a:extLst>
          </p:cNvPr>
          <p:cNvSpPr/>
          <p:nvPr userDrawn="1"/>
        </p:nvSpPr>
        <p:spPr>
          <a:xfrm>
            <a:off x="0" y="2574378"/>
            <a:ext cx="9144000" cy="13583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Picture Placeholder 5">
            <a:extLst>
              <a:ext uri="{FF2B5EF4-FFF2-40B4-BE49-F238E27FC236}">
                <a16:creationId xmlns:a16="http://schemas.microsoft.com/office/drawing/2014/main" id="{8E76D63E-D1FA-10FC-B329-73D754128B43}"/>
              </a:ext>
            </a:extLst>
          </p:cNvPr>
          <p:cNvSpPr>
            <a:spLocks noGrp="1"/>
          </p:cNvSpPr>
          <p:nvPr>
            <p:ph type="pic" sz="quarter" idx="10"/>
          </p:nvPr>
        </p:nvSpPr>
        <p:spPr>
          <a:xfrm>
            <a:off x="0" y="0"/>
            <a:ext cx="9144000" cy="2570710"/>
          </a:xfrm>
          <a:prstGeom prst="rect">
            <a:avLst/>
          </a:prstGeom>
        </p:spPr>
        <p:txBody>
          <a:bodyPr wrap="none" lIns="0" tIns="0" rIns="0" bIns="0"/>
          <a:lstStyle/>
          <a:p>
            <a:endParaRPr lang="en-NL"/>
          </a:p>
        </p:txBody>
      </p:sp>
      <p:sp>
        <p:nvSpPr>
          <p:cNvPr id="2" name="Title 1">
            <a:extLst>
              <a:ext uri="{FF2B5EF4-FFF2-40B4-BE49-F238E27FC236}">
                <a16:creationId xmlns:a16="http://schemas.microsoft.com/office/drawing/2014/main" id="{88D3DA7D-C4B5-2335-C139-16210DEB69BC}"/>
              </a:ext>
            </a:extLst>
          </p:cNvPr>
          <p:cNvSpPr>
            <a:spLocks noGrp="1"/>
          </p:cNvSpPr>
          <p:nvPr>
            <p:ph type="title"/>
          </p:nvPr>
        </p:nvSpPr>
        <p:spPr>
          <a:xfrm>
            <a:off x="495390" y="2655812"/>
            <a:ext cx="8438217" cy="612345"/>
          </a:xfrm>
        </p:spPr>
        <p:txBody>
          <a:bodyPr/>
          <a:lstStyle/>
          <a:p>
            <a:r>
              <a:rPr lang="en-GB"/>
              <a:t>Click to edit Master title style</a:t>
            </a:r>
            <a:endParaRPr lang="en-NL"/>
          </a:p>
        </p:txBody>
      </p:sp>
      <p:sp>
        <p:nvSpPr>
          <p:cNvPr id="3" name="Subtitle 2">
            <a:extLst>
              <a:ext uri="{FF2B5EF4-FFF2-40B4-BE49-F238E27FC236}">
                <a16:creationId xmlns:a16="http://schemas.microsoft.com/office/drawing/2014/main" id="{219BDA3D-02E7-793E-EE29-93273E3B070A}"/>
              </a:ext>
            </a:extLst>
          </p:cNvPr>
          <p:cNvSpPr>
            <a:spLocks noGrp="1"/>
          </p:cNvSpPr>
          <p:nvPr>
            <p:ph type="subTitle" idx="1" hasCustomPrompt="1"/>
          </p:nvPr>
        </p:nvSpPr>
        <p:spPr>
          <a:xfrm>
            <a:off x="495390" y="3262173"/>
            <a:ext cx="8438217" cy="549176"/>
          </a:xfrm>
          <a:prstGeom prst="rect">
            <a:avLst/>
          </a:prstGeom>
        </p:spPr>
        <p:txBody>
          <a:bodyPr/>
          <a:lstStyle>
            <a:lvl1pPr marL="0" indent="0" algn="l">
              <a:buNone/>
              <a:defRPr sz="3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err="1"/>
              <a:t>OndertitelClick</a:t>
            </a:r>
            <a:r>
              <a:rPr lang="en-GB" dirty="0"/>
              <a:t> to edit Master subtitle style</a:t>
            </a:r>
            <a:endParaRPr lang="en-NL" dirty="0"/>
          </a:p>
        </p:txBody>
      </p:sp>
      <p:pic>
        <p:nvPicPr>
          <p:cNvPr id="8" name="Picture 7">
            <a:extLst>
              <a:ext uri="{FF2B5EF4-FFF2-40B4-BE49-F238E27FC236}">
                <a16:creationId xmlns:a16="http://schemas.microsoft.com/office/drawing/2014/main" id="{4F974ADF-80D1-0B13-2670-C77FB78B23FE}"/>
              </a:ext>
            </a:extLst>
          </p:cNvPr>
          <p:cNvPicPr>
            <a:picLocks noChangeAspect="1"/>
          </p:cNvPicPr>
          <p:nvPr userDrawn="1"/>
        </p:nvPicPr>
        <p:blipFill>
          <a:blip r:embed="rId2"/>
          <a:stretch>
            <a:fillRect/>
          </a:stretch>
        </p:blipFill>
        <p:spPr>
          <a:xfrm>
            <a:off x="6028566" y="4260126"/>
            <a:ext cx="2773546" cy="539301"/>
          </a:xfrm>
          <a:prstGeom prst="rect">
            <a:avLst/>
          </a:prstGeom>
        </p:spPr>
      </p:pic>
    </p:spTree>
    <p:extLst>
      <p:ext uri="{BB962C8B-B14F-4D97-AF65-F5344CB8AC3E}">
        <p14:creationId xmlns:p14="http://schemas.microsoft.com/office/powerpoint/2010/main" val="708992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kolo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a:t>Het nieuwe Voorschrift Veilig Werken – Aanrijdgevaar trein | 4 oktober2023 </a:t>
            </a:r>
            <a:endParaRPr lang="nl-NL" dirty="0"/>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7589838"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297587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colo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a:t>Het nieuwe Voorschrift Veilig Werken – Aanrijdgevaar trein | 4 oktober2023 </a:t>
            </a:r>
            <a:endParaRPr lang="nl-NL" dirty="0"/>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
        <p:nvSpPr>
          <p:cNvPr id="7" name="Content Placeholder 5">
            <a:extLst>
              <a:ext uri="{FF2B5EF4-FFF2-40B4-BE49-F238E27FC236}">
                <a16:creationId xmlns:a16="http://schemas.microsoft.com/office/drawing/2014/main" id="{14D6B198-95E1-767F-7A18-3F0EDCAF15D9}"/>
              </a:ext>
            </a:extLst>
          </p:cNvPr>
          <p:cNvSpPr>
            <a:spLocks noGrp="1"/>
          </p:cNvSpPr>
          <p:nvPr>
            <p:ph sz="quarter" idx="13"/>
          </p:nvPr>
        </p:nvSpPr>
        <p:spPr>
          <a:xfrm>
            <a:off x="4686033"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88625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a:t>Het nieuwe Voorschrift Veilig Werken – Aanrijdgevaar trein | 4 oktober2023 </a:t>
            </a:r>
            <a:endParaRPr lang="nl-NL" dirty="0"/>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Tree>
    <p:extLst>
      <p:ext uri="{BB962C8B-B14F-4D97-AF65-F5344CB8AC3E}">
        <p14:creationId xmlns:p14="http://schemas.microsoft.com/office/powerpoint/2010/main" val="3120426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atst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97536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50B6B88-559F-2A40-B6EF-9DA291EA8625}"/>
              </a:ext>
            </a:extLst>
          </p:cNvPr>
          <p:cNvSpPr txBox="1">
            <a:spLocks/>
          </p:cNvSpPr>
          <p:nvPr userDrawn="1"/>
        </p:nvSpPr>
        <p:spPr>
          <a:xfrm>
            <a:off x="3438144" y="2697480"/>
            <a:ext cx="5586984" cy="1357745"/>
          </a:xfrm>
          <a:prstGeom prst="rect">
            <a:avLst/>
          </a:prstGeom>
        </p:spPr>
        <p:txBody>
          <a:bodyPr anchor="ctr">
            <a:normAutofit/>
          </a:bodyPr>
          <a:lstStyle>
            <a:lvl1pPr algn="r" defTabSz="685800" rtl="0" eaLnBrk="1" latinLnBrk="0" hangingPunct="1">
              <a:lnSpc>
                <a:spcPts val="4800"/>
              </a:lnSpc>
              <a:spcBef>
                <a:spcPct val="0"/>
              </a:spcBef>
              <a:buNone/>
              <a:defRPr sz="3800" b="1" kern="1200">
                <a:solidFill>
                  <a:schemeClr val="bg1"/>
                </a:solidFill>
                <a:latin typeface="+mj-lt"/>
                <a:ea typeface="+mj-ea"/>
                <a:cs typeface="+mj-cs"/>
              </a:defRPr>
            </a:lvl1pPr>
          </a:lstStyle>
          <a:p>
            <a:endParaRPr lang="en-US" dirty="0"/>
          </a:p>
        </p:txBody>
      </p:sp>
      <p:sp>
        <p:nvSpPr>
          <p:cNvPr id="8" name="Subtitle 2">
            <a:extLst>
              <a:ext uri="{FF2B5EF4-FFF2-40B4-BE49-F238E27FC236}">
                <a16:creationId xmlns:a16="http://schemas.microsoft.com/office/drawing/2014/main" id="{566E4815-1B58-B447-A9F3-FEAD7280589C}"/>
              </a:ext>
            </a:extLst>
          </p:cNvPr>
          <p:cNvSpPr txBox="1">
            <a:spLocks/>
          </p:cNvSpPr>
          <p:nvPr userDrawn="1"/>
        </p:nvSpPr>
        <p:spPr>
          <a:xfrm>
            <a:off x="5138928" y="4187952"/>
            <a:ext cx="3886200" cy="448056"/>
          </a:xfrm>
          <a:prstGeom prst="rect">
            <a:avLst/>
          </a:prstGeom>
        </p:spPr>
        <p:txBody>
          <a:bodyPr anchor="t">
            <a:normAutofit/>
          </a:bodyPr>
          <a:lstStyle>
            <a:lvl1pPr marL="0" indent="0" algn="r" defTabSz="685800" rtl="0" eaLnBrk="1" latinLnBrk="0" hangingPunct="1">
              <a:lnSpc>
                <a:spcPct val="90000"/>
              </a:lnSpc>
              <a:spcBef>
                <a:spcPts val="750"/>
              </a:spcBef>
              <a:buFont typeface="Arial" panose="020B0604020202020204" pitchFamily="34" charset="0"/>
              <a:buNone/>
              <a:defRPr sz="2200" kern="1200">
                <a:solidFill>
                  <a:schemeClr val="bg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endParaRPr lang="en-US" dirty="0"/>
          </a:p>
        </p:txBody>
      </p:sp>
      <p:sp>
        <p:nvSpPr>
          <p:cNvPr id="2" name="Title Placeholder 1">
            <a:extLst>
              <a:ext uri="{FF2B5EF4-FFF2-40B4-BE49-F238E27FC236}">
                <a16:creationId xmlns:a16="http://schemas.microsoft.com/office/drawing/2014/main" id="{A7839B95-39F7-1741-A620-62264ED29993}"/>
              </a:ext>
            </a:extLst>
          </p:cNvPr>
          <p:cNvSpPr>
            <a:spLocks noGrp="1"/>
          </p:cNvSpPr>
          <p:nvPr>
            <p:ph type="title"/>
          </p:nvPr>
        </p:nvSpPr>
        <p:spPr>
          <a:xfrm>
            <a:off x="495390" y="2655812"/>
            <a:ext cx="7238163" cy="612345"/>
          </a:xfrm>
          <a:prstGeom prst="rect">
            <a:avLst/>
          </a:prstGeom>
        </p:spPr>
        <p:txBody>
          <a:bodyPr vert="horz" lIns="91440" tIns="45720" rIns="91440" bIns="45720" rtlCol="0" anchor="t" anchorCtr="0">
            <a:noAutofit/>
          </a:bodyPr>
          <a:lstStyle/>
          <a:p>
            <a:r>
              <a:rPr lang="en-GB" dirty="0"/>
              <a:t>Click to edit Master title style</a:t>
            </a:r>
            <a:endParaRPr lang="en-NL" dirty="0"/>
          </a:p>
        </p:txBody>
      </p:sp>
      <p:pic>
        <p:nvPicPr>
          <p:cNvPr id="5" name="Picture 4">
            <a:extLst>
              <a:ext uri="{FF2B5EF4-FFF2-40B4-BE49-F238E27FC236}">
                <a16:creationId xmlns:a16="http://schemas.microsoft.com/office/drawing/2014/main" id="{7BDC0A39-DD97-7A38-3070-1AE2912919FB}"/>
              </a:ext>
            </a:extLst>
          </p:cNvPr>
          <p:cNvPicPr>
            <a:picLocks noChangeAspect="1"/>
          </p:cNvPicPr>
          <p:nvPr userDrawn="1"/>
        </p:nvPicPr>
        <p:blipFill>
          <a:blip r:embed="rId3"/>
          <a:srcRect/>
          <a:stretch/>
        </p:blipFill>
        <p:spPr>
          <a:xfrm>
            <a:off x="6817039" y="0"/>
            <a:ext cx="2322202" cy="380689"/>
          </a:xfrm>
          <a:prstGeom prst="rect">
            <a:avLst/>
          </a:prstGeom>
          <a:blipFill>
            <a:blip r:embed="rId4"/>
            <a:stretch>
              <a:fillRect/>
            </a:stretch>
          </a:blipFill>
        </p:spPr>
      </p:pic>
    </p:spTree>
    <p:extLst>
      <p:ext uri="{BB962C8B-B14F-4D97-AF65-F5344CB8AC3E}">
        <p14:creationId xmlns:p14="http://schemas.microsoft.com/office/powerpoint/2010/main" val="202734403"/>
      </p:ext>
    </p:extLst>
  </p:cSld>
  <p:clrMap bg1="lt1" tx1="dk1" bg2="lt2" tx2="dk2" accent1="accent1" accent2="accent2" accent3="accent3" accent4="accent4" accent5="accent5" accent6="accent6" hlink="hlink" folHlink="folHlink"/>
  <p:sldLayoutIdLst>
    <p:sldLayoutId id="2147483702" r:id="rId1"/>
  </p:sldLayoutIdLst>
  <p:hf hdr="0" dt="0"/>
  <p:txStyles>
    <p:titleStyle>
      <a:lvl1pPr algn="l" defTabSz="685800" rtl="0" eaLnBrk="1" latinLnBrk="0" hangingPunct="1">
        <a:lnSpc>
          <a:spcPct val="90000"/>
        </a:lnSpc>
        <a:spcBef>
          <a:spcPct val="0"/>
        </a:spcBef>
        <a:buNone/>
        <a:defRPr sz="4200" b="1" kern="1200">
          <a:solidFill>
            <a:schemeClr val="accent4"/>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C1217-9C31-A341-A9FD-9BFFADCA4CBB}"/>
              </a:ext>
            </a:extLst>
          </p:cNvPr>
          <p:cNvSpPr>
            <a:spLocks noGrp="1"/>
          </p:cNvSpPr>
          <p:nvPr>
            <p:ph type="title"/>
          </p:nvPr>
        </p:nvSpPr>
        <p:spPr>
          <a:xfrm>
            <a:off x="755650" y="595358"/>
            <a:ext cx="7577997" cy="609603"/>
          </a:xfrm>
          <a:prstGeom prst="rect">
            <a:avLst/>
          </a:prstGeom>
        </p:spPr>
        <p:txBody>
          <a:bodyPr vert="horz" lIns="0" tIns="0" rIns="0" bIns="0" rtlCol="0" anchor="t">
            <a:noAutofit/>
          </a:bodyPr>
          <a:lstStyle/>
          <a:p>
            <a:r>
              <a:rPr lang="en-GB" dirty="0"/>
              <a:t>Click to edit Master title style</a:t>
            </a:r>
            <a:endParaRPr lang="nl-NL" dirty="0"/>
          </a:p>
        </p:txBody>
      </p:sp>
      <p:sp>
        <p:nvSpPr>
          <p:cNvPr id="5" name="Footer Placeholder 4">
            <a:extLst>
              <a:ext uri="{FF2B5EF4-FFF2-40B4-BE49-F238E27FC236}">
                <a16:creationId xmlns:a16="http://schemas.microsoft.com/office/drawing/2014/main" id="{80EFC3BE-B8FB-FA47-B65F-C63A352ECC0B}"/>
              </a:ext>
            </a:extLst>
          </p:cNvPr>
          <p:cNvSpPr>
            <a:spLocks noGrp="1"/>
          </p:cNvSpPr>
          <p:nvPr>
            <p:ph type="ftr" sz="quarter" idx="3"/>
          </p:nvPr>
        </p:nvSpPr>
        <p:spPr>
          <a:xfrm>
            <a:off x="1171787" y="4768569"/>
            <a:ext cx="6484072" cy="225541"/>
          </a:xfrm>
          <a:prstGeom prst="rect">
            <a:avLst/>
          </a:prstGeom>
        </p:spPr>
        <p:txBody>
          <a:bodyPr vert="horz" wrap="none" lIns="0" tIns="0" rIns="0" bIns="0" rtlCol="0" anchor="t" anchorCtr="0"/>
          <a:lstStyle>
            <a:lvl1pPr algn="l">
              <a:defRPr sz="1000">
                <a:solidFill>
                  <a:schemeClr val="accent1"/>
                </a:solidFill>
              </a:defRPr>
            </a:lvl1pPr>
          </a:lstStyle>
          <a:p>
            <a:r>
              <a:rPr lang="nl-NL"/>
              <a:t>Het nieuwe Voorschrift Veilig Werken – Aanrijdgevaar trein | 4 oktober2023 </a:t>
            </a:r>
            <a:endParaRPr lang="nl-NL" dirty="0"/>
          </a:p>
        </p:txBody>
      </p:sp>
      <p:sp>
        <p:nvSpPr>
          <p:cNvPr id="6" name="Slide Number Placeholder 5">
            <a:extLst>
              <a:ext uri="{FF2B5EF4-FFF2-40B4-BE49-F238E27FC236}">
                <a16:creationId xmlns:a16="http://schemas.microsoft.com/office/drawing/2014/main" id="{8E40C9A6-6D50-EC43-8274-BABD514D7875}"/>
              </a:ext>
            </a:extLst>
          </p:cNvPr>
          <p:cNvSpPr>
            <a:spLocks noGrp="1"/>
          </p:cNvSpPr>
          <p:nvPr>
            <p:ph type="sldNum" sz="quarter" idx="4"/>
          </p:nvPr>
        </p:nvSpPr>
        <p:spPr>
          <a:xfrm>
            <a:off x="7655859" y="4768568"/>
            <a:ext cx="702437" cy="225541"/>
          </a:xfrm>
          <a:prstGeom prst="rect">
            <a:avLst/>
          </a:prstGeom>
        </p:spPr>
        <p:txBody>
          <a:bodyPr vert="horz" wrap="none" lIns="0" tIns="0" rIns="0" bIns="0" rtlCol="0" anchor="t" anchorCtr="0"/>
          <a:lstStyle>
            <a:lvl1pPr algn="r">
              <a:defRPr sz="1000">
                <a:solidFill>
                  <a:schemeClr val="accent1"/>
                </a:solidFill>
              </a:defRPr>
            </a:lvl1pPr>
          </a:lstStyle>
          <a:p>
            <a:fld id="{E86285AD-AB3F-3543-A9B4-A6423111C7D1}" type="slidenum">
              <a:rPr lang="nl-NL" smtClean="0"/>
              <a:pPr/>
              <a:t>‹nr.›</a:t>
            </a:fld>
            <a:endParaRPr lang="nl-NL" dirty="0"/>
          </a:p>
        </p:txBody>
      </p:sp>
      <p:cxnSp>
        <p:nvCxnSpPr>
          <p:cNvPr id="8" name="Straight Connector 7">
            <a:extLst>
              <a:ext uri="{FF2B5EF4-FFF2-40B4-BE49-F238E27FC236}">
                <a16:creationId xmlns:a16="http://schemas.microsoft.com/office/drawing/2014/main" id="{CC6D98B0-D199-3E41-8A17-86D7D48B814E}"/>
              </a:ext>
            </a:extLst>
          </p:cNvPr>
          <p:cNvCxnSpPr>
            <a:cxnSpLocks/>
          </p:cNvCxnSpPr>
          <p:nvPr userDrawn="1"/>
        </p:nvCxnSpPr>
        <p:spPr>
          <a:xfrm>
            <a:off x="755650" y="4629348"/>
            <a:ext cx="7589838"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6A92F119-A590-1B42-B96A-1DB50599002D}"/>
              </a:ext>
            </a:extLst>
          </p:cNvPr>
          <p:cNvSpPr>
            <a:spLocks noGrp="1"/>
          </p:cNvSpPr>
          <p:nvPr>
            <p:ph type="body" idx="1"/>
          </p:nvPr>
        </p:nvSpPr>
        <p:spPr>
          <a:xfrm>
            <a:off x="755650" y="1205659"/>
            <a:ext cx="7577997" cy="3197001"/>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147697407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Lst>
  <p:hf hdr="0" dt="0"/>
  <p:txStyles>
    <p:titleStyle>
      <a:lvl1pPr algn="l" defTabSz="914400" rtl="0" eaLnBrk="1" latinLnBrk="0" hangingPunct="1">
        <a:lnSpc>
          <a:spcPct val="120000"/>
        </a:lnSpc>
        <a:spcBef>
          <a:spcPct val="0"/>
        </a:spcBef>
        <a:buNone/>
        <a:defRPr sz="2000" b="1" kern="1200">
          <a:solidFill>
            <a:schemeClr val="accent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77" userDrawn="1">
          <p15:clr>
            <a:srgbClr val="F26B43"/>
          </p15:clr>
        </p15:guide>
        <p15:guide id="2" pos="476" userDrawn="1">
          <p15:clr>
            <a:srgbClr val="F26B43"/>
          </p15:clr>
        </p15:guide>
        <p15:guide id="3" pos="5257" userDrawn="1">
          <p15:clr>
            <a:srgbClr val="F26B43"/>
          </p15:clr>
        </p15:guide>
        <p15:guide id="4" orient="horz" pos="37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8847593"/>
      </p:ext>
    </p:extLst>
  </p:cSld>
  <p:clrMap bg1="lt1" tx1="dk1" bg2="lt2" tx2="dk2" accent1="accent1" accent2="accent2" accent3="accent3" accent4="accent4" accent5="accent5" accent6="accent6" hlink="hlink" folHlink="folHlink"/>
  <p:sldLayoutIdLst>
    <p:sldLayoutId id="2147483696" r:id="rId1"/>
  </p:sldLayoutIdLst>
  <p:hf hdr="0" dt="0"/>
  <p:txStyles>
    <p:titleStyle>
      <a:lvl1pPr algn="l" defTabSz="914400" rtl="0" eaLnBrk="1" latinLnBrk="0" hangingPunct="1">
        <a:lnSpc>
          <a:spcPct val="120000"/>
        </a:lnSpc>
        <a:spcBef>
          <a:spcPct val="0"/>
        </a:spcBef>
        <a:buNone/>
        <a:defRPr sz="4400" b="0" kern="1200">
          <a:solidFill>
            <a:schemeClr val="bg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jpg"/><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0.jpg"/><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7.jpg"/><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1.jpg"/><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11.jpg"/><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9F06E352-B171-636A-5EC2-D5112EF3160B}"/>
              </a:ext>
            </a:extLst>
          </p:cNvPr>
          <p:cNvPicPr>
            <a:picLocks noGrp="1" noChangeAspect="1"/>
          </p:cNvPicPr>
          <p:nvPr>
            <p:ph type="pic" sz="quarter" idx="10"/>
          </p:nvPr>
        </p:nvPicPr>
        <p:blipFill>
          <a:blip r:embed="rId2"/>
          <a:srcRect t="5130" b="5130"/>
          <a:stretch/>
        </p:blipFill>
        <p:spPr>
          <a:xfrm>
            <a:off x="0" y="0"/>
            <a:ext cx="9144000" cy="2570710"/>
          </a:xfrm>
        </p:spPr>
      </p:pic>
      <p:sp>
        <p:nvSpPr>
          <p:cNvPr id="2" name="Title 1">
            <a:extLst>
              <a:ext uri="{FF2B5EF4-FFF2-40B4-BE49-F238E27FC236}">
                <a16:creationId xmlns:a16="http://schemas.microsoft.com/office/drawing/2014/main" id="{D4EFBF79-CBA5-2257-C405-54539D265F83}"/>
              </a:ext>
            </a:extLst>
          </p:cNvPr>
          <p:cNvSpPr>
            <a:spLocks noGrp="1"/>
          </p:cNvSpPr>
          <p:nvPr>
            <p:ph type="title"/>
          </p:nvPr>
        </p:nvSpPr>
        <p:spPr/>
        <p:txBody>
          <a:bodyPr/>
          <a:lstStyle/>
          <a:p>
            <a:r>
              <a:rPr lang="nl-NL" dirty="0"/>
              <a:t>Het nieuwe </a:t>
            </a:r>
            <a:r>
              <a:rPr lang="nl-NL" dirty="0" err="1"/>
              <a:t>Vvw</a:t>
            </a:r>
            <a:r>
              <a:rPr lang="nl-NL" dirty="0"/>
              <a:t> aanrijdgevaar trein</a:t>
            </a:r>
            <a:endParaRPr lang="en-NL" dirty="0"/>
          </a:p>
        </p:txBody>
      </p:sp>
      <p:sp>
        <p:nvSpPr>
          <p:cNvPr id="3" name="Subtitle 2">
            <a:extLst>
              <a:ext uri="{FF2B5EF4-FFF2-40B4-BE49-F238E27FC236}">
                <a16:creationId xmlns:a16="http://schemas.microsoft.com/office/drawing/2014/main" id="{97B8E79D-9329-2F2F-C5C4-8A3E8E2D59EE}"/>
              </a:ext>
            </a:extLst>
          </p:cNvPr>
          <p:cNvSpPr>
            <a:spLocks noGrp="1"/>
          </p:cNvSpPr>
          <p:nvPr>
            <p:ph type="subTitle" idx="1"/>
          </p:nvPr>
        </p:nvSpPr>
        <p:spPr/>
        <p:txBody>
          <a:bodyPr/>
          <a:lstStyle/>
          <a:p>
            <a:r>
              <a:rPr lang="nl-NL" dirty="0"/>
              <a:t>Wijzingen en consequenties</a:t>
            </a:r>
            <a:endParaRPr lang="en-NL" dirty="0"/>
          </a:p>
        </p:txBody>
      </p:sp>
    </p:spTree>
    <p:extLst>
      <p:ext uri="{BB962C8B-B14F-4D97-AF65-F5344CB8AC3E}">
        <p14:creationId xmlns:p14="http://schemas.microsoft.com/office/powerpoint/2010/main" val="825801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77DEEEE6-6AD7-C070-68C3-52638A853044}"/>
              </a:ext>
            </a:extLst>
          </p:cNvPr>
          <p:cNvSpPr>
            <a:spLocks noGrp="1"/>
          </p:cNvSpPr>
          <p:nvPr>
            <p:ph type="title"/>
          </p:nvPr>
        </p:nvSpPr>
        <p:spPr/>
        <p:txBody>
          <a:bodyPr/>
          <a:lstStyle/>
          <a:p>
            <a:r>
              <a:rPr lang="nl-NL" sz="2800" dirty="0">
                <a:solidFill>
                  <a:schemeClr val="accent1"/>
                </a:solidFill>
              </a:rPr>
              <a:t>Documente</a:t>
            </a:r>
            <a:r>
              <a:rPr lang="nl-NL" sz="2800" dirty="0"/>
              <a:t>n en opzet</a:t>
            </a:r>
            <a:br>
              <a:rPr lang="nl-NL" sz="2400" dirty="0">
                <a:solidFill>
                  <a:schemeClr val="accent1"/>
                </a:solidFill>
              </a:rPr>
            </a:br>
            <a:endParaRPr lang="nl-NL" sz="2400" dirty="0">
              <a:solidFill>
                <a:schemeClr val="accent1"/>
              </a:solidFill>
            </a:endParaRPr>
          </a:p>
        </p:txBody>
      </p:sp>
      <p:pic>
        <p:nvPicPr>
          <p:cNvPr id="12" name="Afbeelding 11" descr="Afbeelding met buitenshuis, hemel, spoor, kleding&#10;&#10;Automatisch gegenereerde beschrijving">
            <a:extLst>
              <a:ext uri="{FF2B5EF4-FFF2-40B4-BE49-F238E27FC236}">
                <a16:creationId xmlns:a16="http://schemas.microsoft.com/office/drawing/2014/main" id="{655844BC-45D1-B02A-255C-F1D39DB6F982}"/>
              </a:ext>
            </a:extLst>
          </p:cNvPr>
          <p:cNvPicPr>
            <a:picLocks noChangeAspect="1"/>
          </p:cNvPicPr>
          <p:nvPr/>
        </p:nvPicPr>
        <p:blipFill rotWithShape="1">
          <a:blip r:embed="rId2"/>
          <a:srcRect r="13238"/>
          <a:stretch/>
        </p:blipFill>
        <p:spPr>
          <a:xfrm>
            <a:off x="755650" y="1308023"/>
            <a:ext cx="4125536" cy="3168036"/>
          </a:xfrm>
          <a:prstGeom prst="rect">
            <a:avLst/>
          </a:prstGeom>
        </p:spPr>
      </p:pic>
      <p:graphicFrame>
        <p:nvGraphicFramePr>
          <p:cNvPr id="2" name="Diagram 1">
            <a:extLst>
              <a:ext uri="{FF2B5EF4-FFF2-40B4-BE49-F238E27FC236}">
                <a16:creationId xmlns:a16="http://schemas.microsoft.com/office/drawing/2014/main" id="{1D4A90D6-EDB0-4970-4C29-4ACCA0415190}"/>
              </a:ext>
            </a:extLst>
          </p:cNvPr>
          <p:cNvGraphicFramePr/>
          <p:nvPr>
            <p:extLst>
              <p:ext uri="{D42A27DB-BD31-4B8C-83A1-F6EECF244321}">
                <p14:modId xmlns:p14="http://schemas.microsoft.com/office/powerpoint/2010/main" val="1722922530"/>
              </p:ext>
            </p:extLst>
          </p:nvPr>
        </p:nvGraphicFramePr>
        <p:xfrm>
          <a:off x="5131167" y="1308023"/>
          <a:ext cx="3177376" cy="38151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jdelijke aanduiding voor voettekst 2">
            <a:extLst>
              <a:ext uri="{FF2B5EF4-FFF2-40B4-BE49-F238E27FC236}">
                <a16:creationId xmlns:a16="http://schemas.microsoft.com/office/drawing/2014/main" id="{75572FEE-3A2B-132E-174E-5A6E289F8CD5}"/>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3987437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E7522ED4-F8D9-CA41-A69F-B5211FD7BF19}"/>
              </a:ext>
            </a:extLst>
          </p:cNvPr>
          <p:cNvSpPr>
            <a:spLocks noGrp="1"/>
          </p:cNvSpPr>
          <p:nvPr>
            <p:ph type="title"/>
          </p:nvPr>
        </p:nvSpPr>
        <p:spPr>
          <a:xfrm>
            <a:off x="755650" y="595358"/>
            <a:ext cx="7589838" cy="609603"/>
          </a:xfrm>
        </p:spPr>
        <p:txBody>
          <a:bodyPr anchor="t">
            <a:normAutofit/>
          </a:bodyPr>
          <a:lstStyle/>
          <a:p>
            <a:r>
              <a:rPr lang="nl-NL" dirty="0"/>
              <a:t>Gebruiksvriendelijke hoofdstukindeling</a:t>
            </a:r>
          </a:p>
        </p:txBody>
      </p:sp>
      <p:graphicFrame>
        <p:nvGraphicFramePr>
          <p:cNvPr id="9" name="Tijdelijke aanduiding voor inhoud 6">
            <a:extLst>
              <a:ext uri="{FF2B5EF4-FFF2-40B4-BE49-F238E27FC236}">
                <a16:creationId xmlns:a16="http://schemas.microsoft.com/office/drawing/2014/main" id="{4FBE6551-FF7F-CD60-D044-898F0D64E3A7}"/>
              </a:ext>
            </a:extLst>
          </p:cNvPr>
          <p:cNvGraphicFramePr>
            <a:graphicFrameLocks noGrp="1"/>
          </p:cNvGraphicFramePr>
          <p:nvPr>
            <p:ph sz="quarter" idx="13"/>
            <p:extLst>
              <p:ext uri="{D42A27DB-BD31-4B8C-83A1-F6EECF244321}">
                <p14:modId xmlns:p14="http://schemas.microsoft.com/office/powerpoint/2010/main" val="507514176"/>
              </p:ext>
            </p:extLst>
          </p:nvPr>
        </p:nvGraphicFramePr>
        <p:xfrm>
          <a:off x="4686033" y="1204913"/>
          <a:ext cx="3672263" cy="3203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 name="Tijdelijke aanduiding voor inhoud 14" descr="Afbeelding met hemel, buitenshuis, bouw, spoor&#10;&#10;Automatisch gegenereerde beschrijving">
            <a:extLst>
              <a:ext uri="{FF2B5EF4-FFF2-40B4-BE49-F238E27FC236}">
                <a16:creationId xmlns:a16="http://schemas.microsoft.com/office/drawing/2014/main" id="{C285937C-C869-CEB8-9C78-489BAAC18806}"/>
              </a:ext>
            </a:extLst>
          </p:cNvPr>
          <p:cNvPicPr>
            <a:picLocks noGrp="1" noChangeAspect="1"/>
          </p:cNvPicPr>
          <p:nvPr>
            <p:ph sz="quarter" idx="12"/>
          </p:nvPr>
        </p:nvPicPr>
        <p:blipFill rotWithShape="1">
          <a:blip r:embed="rId7"/>
          <a:srcRect l="18965" r="2118"/>
          <a:stretch/>
        </p:blipFill>
        <p:spPr>
          <a:xfrm>
            <a:off x="679807" y="1241714"/>
            <a:ext cx="3778161" cy="3166774"/>
          </a:xfrm>
        </p:spPr>
      </p:pic>
      <p:sp>
        <p:nvSpPr>
          <p:cNvPr id="2" name="Tijdelijke aanduiding voor voettekst 2">
            <a:extLst>
              <a:ext uri="{FF2B5EF4-FFF2-40B4-BE49-F238E27FC236}">
                <a16:creationId xmlns:a16="http://schemas.microsoft.com/office/drawing/2014/main" id="{BF3F695A-33F9-5EDB-1AD7-3169B555FC46}"/>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960102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7435F-ED66-4548-82DD-77A9BB05C768}"/>
              </a:ext>
            </a:extLst>
          </p:cNvPr>
          <p:cNvSpPr>
            <a:spLocks noGrp="1"/>
          </p:cNvSpPr>
          <p:nvPr>
            <p:ph type="title"/>
          </p:nvPr>
        </p:nvSpPr>
        <p:spPr>
          <a:xfrm>
            <a:off x="755650" y="595358"/>
            <a:ext cx="7589838" cy="609603"/>
          </a:xfrm>
        </p:spPr>
        <p:txBody>
          <a:bodyPr anchor="t">
            <a:normAutofit/>
          </a:bodyPr>
          <a:lstStyle/>
          <a:p>
            <a:r>
              <a:rPr lang="en-GB" dirty="0" err="1"/>
              <a:t>Bijlagen</a:t>
            </a:r>
            <a:r>
              <a:rPr lang="en-GB" dirty="0"/>
              <a:t> Vvw-at</a:t>
            </a:r>
            <a:endParaRPr lang="en-NL" dirty="0"/>
          </a:p>
        </p:txBody>
      </p:sp>
      <p:sp>
        <p:nvSpPr>
          <p:cNvPr id="4" name="Content Placeholder 3">
            <a:extLst>
              <a:ext uri="{FF2B5EF4-FFF2-40B4-BE49-F238E27FC236}">
                <a16:creationId xmlns:a16="http://schemas.microsoft.com/office/drawing/2014/main" id="{FEC5FA70-F67B-FD4C-9977-E013BEE86E3F}"/>
              </a:ext>
            </a:extLst>
          </p:cNvPr>
          <p:cNvSpPr>
            <a:spLocks noGrp="1"/>
          </p:cNvSpPr>
          <p:nvPr>
            <p:ph sz="quarter" idx="12"/>
          </p:nvPr>
        </p:nvSpPr>
        <p:spPr>
          <a:xfrm>
            <a:off x="755650" y="1204913"/>
            <a:ext cx="3672263" cy="3203575"/>
          </a:xfrm>
        </p:spPr>
        <p:txBody>
          <a:bodyPr>
            <a:normAutofit/>
          </a:bodyPr>
          <a:lstStyle/>
          <a:p>
            <a:pPr marL="342900" lvl="0" indent="-342900">
              <a:lnSpc>
                <a:spcPct val="110000"/>
              </a:lnSpc>
              <a:spcAft>
                <a:spcPts val="600"/>
              </a:spcAft>
              <a:buFont typeface="+mj-lt"/>
              <a:buAutoNum type="arabicPeriod"/>
            </a:pPr>
            <a:r>
              <a:rPr lang="nl-NL" sz="1400" dirty="0">
                <a:effectLst/>
              </a:rPr>
              <a:t>Eisen aan medewerkers met een veiligheidstaak</a:t>
            </a:r>
          </a:p>
          <a:p>
            <a:pPr marL="342900" lvl="0" indent="-342900">
              <a:lnSpc>
                <a:spcPct val="110000"/>
              </a:lnSpc>
              <a:spcAft>
                <a:spcPts val="600"/>
              </a:spcAft>
              <a:buFont typeface="+mj-lt"/>
              <a:buAutoNum type="arabicPeriod"/>
            </a:pPr>
            <a:r>
              <a:rPr lang="nl-NL" sz="1400" dirty="0">
                <a:effectLst/>
              </a:rPr>
              <a:t>Eisen aan kleding</a:t>
            </a:r>
          </a:p>
          <a:p>
            <a:pPr marL="342900" lvl="0" indent="-342900">
              <a:lnSpc>
                <a:spcPct val="110000"/>
              </a:lnSpc>
              <a:spcAft>
                <a:spcPts val="600"/>
              </a:spcAft>
              <a:buFont typeface="+mj-lt"/>
              <a:buAutoNum type="arabicPeriod"/>
            </a:pPr>
            <a:r>
              <a:rPr lang="nl-NL" sz="1400" dirty="0">
                <a:effectLst/>
              </a:rPr>
              <a:t>Eisen aan spoorvoertuigen</a:t>
            </a:r>
          </a:p>
          <a:p>
            <a:pPr marL="342900" lvl="0" indent="-342900">
              <a:lnSpc>
                <a:spcPct val="110000"/>
              </a:lnSpc>
              <a:spcAft>
                <a:spcPts val="600"/>
              </a:spcAft>
              <a:buFont typeface="+mj-lt"/>
              <a:buAutoNum type="arabicPeriod"/>
            </a:pPr>
            <a:r>
              <a:rPr lang="nl-NL" sz="1400" dirty="0">
                <a:effectLst/>
              </a:rPr>
              <a:t>Eisen aan de veiligheidscommunicatie</a:t>
            </a:r>
          </a:p>
          <a:p>
            <a:pPr marL="342900" lvl="0" indent="-342900">
              <a:lnSpc>
                <a:spcPct val="110000"/>
              </a:lnSpc>
              <a:spcAft>
                <a:spcPts val="600"/>
              </a:spcAft>
              <a:buFont typeface="+mj-lt"/>
              <a:buAutoNum type="arabicPeriod"/>
            </a:pPr>
            <a:r>
              <a:rPr lang="nl-NL" sz="1400" dirty="0">
                <a:effectLst/>
              </a:rPr>
              <a:t>Aandachtspunten reizigersveiligheid</a:t>
            </a:r>
          </a:p>
          <a:p>
            <a:pPr marL="342900" lvl="0" indent="-342900">
              <a:lnSpc>
                <a:spcPct val="110000"/>
              </a:lnSpc>
              <a:spcAft>
                <a:spcPts val="600"/>
              </a:spcAft>
              <a:buFont typeface="+mj-lt"/>
              <a:buAutoNum type="arabicPeriod"/>
            </a:pPr>
            <a:r>
              <a:rPr lang="nl-NL" sz="1400" dirty="0">
                <a:effectLst/>
              </a:rPr>
              <a:t>Processchema WOT/WECO</a:t>
            </a:r>
          </a:p>
          <a:p>
            <a:pPr marL="342900" lvl="0" indent="-342900">
              <a:lnSpc>
                <a:spcPct val="110000"/>
              </a:lnSpc>
              <a:spcAft>
                <a:spcPts val="600"/>
              </a:spcAft>
              <a:buFont typeface="+mj-lt"/>
              <a:buAutoNum type="arabicPeriod"/>
            </a:pPr>
            <a:r>
              <a:rPr lang="nl-NL" sz="1400" dirty="0" err="1">
                <a:effectLst/>
              </a:rPr>
              <a:t>RI&amp;E’s</a:t>
            </a:r>
            <a:r>
              <a:rPr lang="nl-NL" sz="1400" dirty="0">
                <a:effectLst/>
              </a:rPr>
              <a:t> voor vijf specifieke situaties</a:t>
            </a:r>
          </a:p>
        </p:txBody>
      </p:sp>
      <p:sp>
        <p:nvSpPr>
          <p:cNvPr id="5" name="TextBox 4">
            <a:extLst>
              <a:ext uri="{FF2B5EF4-FFF2-40B4-BE49-F238E27FC236}">
                <a16:creationId xmlns:a16="http://schemas.microsoft.com/office/drawing/2014/main" id="{6BFED398-4525-B745-88BB-AC33F598C8DA}"/>
              </a:ext>
            </a:extLst>
          </p:cNvPr>
          <p:cNvSpPr txBox="1"/>
          <p:nvPr/>
        </p:nvSpPr>
        <p:spPr>
          <a:xfrm>
            <a:off x="2137637" y="1853023"/>
            <a:ext cx="184731" cy="369332"/>
          </a:xfrm>
          <a:prstGeom prst="rect">
            <a:avLst/>
          </a:prstGeom>
          <a:noFill/>
        </p:spPr>
        <p:txBody>
          <a:bodyPr wrap="none" rtlCol="0">
            <a:spAutoFit/>
          </a:bodyPr>
          <a:lstStyle/>
          <a:p>
            <a:endParaRPr lang="en-NL" dirty="0"/>
          </a:p>
        </p:txBody>
      </p:sp>
      <p:pic>
        <p:nvPicPr>
          <p:cNvPr id="17" name="Tijdelijke aanduiding voor inhoud 16" descr="Afbeelding met buitenshuis, spoor, boom, hemel&#10;&#10;Automatisch gegenereerde beschrijving">
            <a:extLst>
              <a:ext uri="{FF2B5EF4-FFF2-40B4-BE49-F238E27FC236}">
                <a16:creationId xmlns:a16="http://schemas.microsoft.com/office/drawing/2014/main" id="{CABC51EF-2CA9-5231-8B4A-054E8375A118}"/>
              </a:ext>
            </a:extLst>
          </p:cNvPr>
          <p:cNvPicPr>
            <a:picLocks noGrp="1" noChangeAspect="1"/>
          </p:cNvPicPr>
          <p:nvPr>
            <p:ph sz="quarter" idx="13"/>
          </p:nvPr>
        </p:nvPicPr>
        <p:blipFill rotWithShape="1">
          <a:blip r:embed="rId2"/>
          <a:srcRect l="18026" r="4928"/>
          <a:stretch/>
        </p:blipFill>
        <p:spPr>
          <a:xfrm>
            <a:off x="4427913" y="961902"/>
            <a:ext cx="3978233" cy="3446586"/>
          </a:xfrm>
        </p:spPr>
      </p:pic>
      <p:sp>
        <p:nvSpPr>
          <p:cNvPr id="3" name="Tijdelijke aanduiding voor voettekst 2">
            <a:extLst>
              <a:ext uri="{FF2B5EF4-FFF2-40B4-BE49-F238E27FC236}">
                <a16:creationId xmlns:a16="http://schemas.microsoft.com/office/drawing/2014/main" id="{73B6F0CC-1DE4-2933-AD06-ACD1CB2CBA41}"/>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3434629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E7522ED4-F8D9-CA41-A69F-B5211FD7BF19}"/>
              </a:ext>
            </a:extLst>
          </p:cNvPr>
          <p:cNvSpPr>
            <a:spLocks noGrp="1"/>
          </p:cNvSpPr>
          <p:nvPr>
            <p:ph type="title"/>
          </p:nvPr>
        </p:nvSpPr>
        <p:spPr>
          <a:xfrm>
            <a:off x="755650" y="595358"/>
            <a:ext cx="7589838" cy="609603"/>
          </a:xfrm>
        </p:spPr>
        <p:txBody>
          <a:bodyPr anchor="t">
            <a:normAutofit/>
          </a:bodyPr>
          <a:lstStyle/>
          <a:p>
            <a:r>
              <a:rPr lang="nl-NL" dirty="0"/>
              <a:t>Implementatie</a:t>
            </a:r>
            <a:endParaRPr lang="nl-NL" b="0" dirty="0"/>
          </a:p>
        </p:txBody>
      </p:sp>
      <p:graphicFrame>
        <p:nvGraphicFramePr>
          <p:cNvPr id="2" name="Tijdelijke aanduiding voor inhoud 6">
            <a:extLst>
              <a:ext uri="{FF2B5EF4-FFF2-40B4-BE49-F238E27FC236}">
                <a16:creationId xmlns:a16="http://schemas.microsoft.com/office/drawing/2014/main" id="{90DC9840-7168-8213-9407-0E312C60725F}"/>
              </a:ext>
            </a:extLst>
          </p:cNvPr>
          <p:cNvGraphicFramePr>
            <a:graphicFrameLocks/>
          </p:cNvGraphicFramePr>
          <p:nvPr>
            <p:extLst>
              <p:ext uri="{D42A27DB-BD31-4B8C-83A1-F6EECF244321}">
                <p14:modId xmlns:p14="http://schemas.microsoft.com/office/powerpoint/2010/main" val="1602352972"/>
              </p:ext>
            </p:extLst>
          </p:nvPr>
        </p:nvGraphicFramePr>
        <p:xfrm>
          <a:off x="798512" y="1235230"/>
          <a:ext cx="7589837" cy="3203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jdelijke aanduiding voor voettekst 2">
            <a:extLst>
              <a:ext uri="{FF2B5EF4-FFF2-40B4-BE49-F238E27FC236}">
                <a16:creationId xmlns:a16="http://schemas.microsoft.com/office/drawing/2014/main" id="{D2995F57-ABD5-7A6A-4F54-9A3A06239309}"/>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11877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F4D1A75-2FC4-5C49-644A-75DDAD10598F}"/>
              </a:ext>
            </a:extLst>
          </p:cNvPr>
          <p:cNvSpPr>
            <a:spLocks noGrp="1"/>
          </p:cNvSpPr>
          <p:nvPr>
            <p:ph type="title"/>
          </p:nvPr>
        </p:nvSpPr>
        <p:spPr>
          <a:xfrm>
            <a:off x="755650" y="595358"/>
            <a:ext cx="7589838" cy="609603"/>
          </a:xfrm>
        </p:spPr>
        <p:txBody>
          <a:bodyPr anchor="t">
            <a:normAutofit fontScale="90000"/>
          </a:bodyPr>
          <a:lstStyle/>
          <a:p>
            <a:r>
              <a:rPr lang="nl-NL" dirty="0"/>
              <a:t>Vvw-at 2023 </a:t>
            </a:r>
            <a:r>
              <a:rPr lang="nl-NL" dirty="0" err="1"/>
              <a:t>tov</a:t>
            </a:r>
            <a:r>
              <a:rPr lang="nl-NL" dirty="0"/>
              <a:t> 2013 – nieuw met aanvullende maatregelen</a:t>
            </a:r>
            <a:br>
              <a:rPr lang="nl-NL" dirty="0"/>
            </a:br>
            <a:endParaRPr lang="nl-NL" dirty="0"/>
          </a:p>
        </p:txBody>
      </p:sp>
      <p:pic>
        <p:nvPicPr>
          <p:cNvPr id="5" name="Tijdelijke aanduiding voor inhoud 4" descr="Afbeelding met buitenshuis, bouw, Arbeider, bouwvakker&#10;&#10;Automatisch gegenereerde beschrijving">
            <a:extLst>
              <a:ext uri="{FF2B5EF4-FFF2-40B4-BE49-F238E27FC236}">
                <a16:creationId xmlns:a16="http://schemas.microsoft.com/office/drawing/2014/main" id="{5C48BE68-1B7E-767B-C73F-9BD8892CAEC0}"/>
              </a:ext>
            </a:extLst>
          </p:cNvPr>
          <p:cNvPicPr>
            <a:picLocks noGrp="1" noChangeAspect="1"/>
          </p:cNvPicPr>
          <p:nvPr>
            <p:ph sz="quarter" idx="12"/>
          </p:nvPr>
        </p:nvPicPr>
        <p:blipFill rotWithShape="1">
          <a:blip r:embed="rId2"/>
          <a:srcRect r="25591"/>
          <a:stretch/>
        </p:blipFill>
        <p:spPr>
          <a:xfrm>
            <a:off x="755650" y="1240812"/>
            <a:ext cx="3284714" cy="2942926"/>
          </a:xfrm>
        </p:spPr>
      </p:pic>
      <p:graphicFrame>
        <p:nvGraphicFramePr>
          <p:cNvPr id="9" name="Tijdelijke aanduiding voor inhoud 8">
            <a:extLst>
              <a:ext uri="{FF2B5EF4-FFF2-40B4-BE49-F238E27FC236}">
                <a16:creationId xmlns:a16="http://schemas.microsoft.com/office/drawing/2014/main" id="{76282565-D657-0088-3DAA-9E0F06249F43}"/>
              </a:ext>
            </a:extLst>
          </p:cNvPr>
          <p:cNvGraphicFramePr>
            <a:graphicFrameLocks noGrp="1"/>
          </p:cNvGraphicFramePr>
          <p:nvPr>
            <p:ph sz="quarter" idx="13"/>
            <p:extLst>
              <p:ext uri="{D42A27DB-BD31-4B8C-83A1-F6EECF244321}">
                <p14:modId xmlns:p14="http://schemas.microsoft.com/office/powerpoint/2010/main" val="1361404667"/>
              </p:ext>
            </p:extLst>
          </p:nvPr>
        </p:nvGraphicFramePr>
        <p:xfrm>
          <a:off x="4146498" y="1204961"/>
          <a:ext cx="4198990" cy="15525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jdelijke aanduiding voor voettekst 2">
            <a:extLst>
              <a:ext uri="{FF2B5EF4-FFF2-40B4-BE49-F238E27FC236}">
                <a16:creationId xmlns:a16="http://schemas.microsoft.com/office/drawing/2014/main" id="{86D05EC2-14DF-D64E-F8A0-D98971F04034}"/>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907896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F4D1A75-2FC4-5C49-644A-75DDAD10598F}"/>
              </a:ext>
            </a:extLst>
          </p:cNvPr>
          <p:cNvSpPr>
            <a:spLocks noGrp="1"/>
          </p:cNvSpPr>
          <p:nvPr>
            <p:ph type="title"/>
          </p:nvPr>
        </p:nvSpPr>
        <p:spPr>
          <a:xfrm>
            <a:off x="755650" y="595358"/>
            <a:ext cx="7589838" cy="609603"/>
          </a:xfrm>
        </p:spPr>
        <p:txBody>
          <a:bodyPr anchor="t">
            <a:normAutofit/>
          </a:bodyPr>
          <a:lstStyle/>
          <a:p>
            <a:pPr>
              <a:lnSpc>
                <a:spcPct val="110000"/>
              </a:lnSpc>
            </a:pPr>
            <a:r>
              <a:rPr lang="nl-NL" sz="1700" dirty="0"/>
              <a:t>Vvw-at 2023 </a:t>
            </a:r>
            <a:r>
              <a:rPr lang="nl-NL" sz="1700" dirty="0" err="1"/>
              <a:t>tov</a:t>
            </a:r>
            <a:r>
              <a:rPr lang="nl-NL" sz="1700" dirty="0"/>
              <a:t> 2013 - Verduidelijkingen en ‘neutrale’ aanpassingen</a:t>
            </a:r>
            <a:br>
              <a:rPr lang="nl-NL" sz="1700" dirty="0"/>
            </a:br>
            <a:endParaRPr lang="nl-NL" sz="1700" dirty="0"/>
          </a:p>
        </p:txBody>
      </p:sp>
      <p:pic>
        <p:nvPicPr>
          <p:cNvPr id="5" name="Tijdelijke aanduiding voor inhoud 4" descr="Afbeelding met hemel, buitenshuis, transport, wolk&#10;&#10;Automatisch gegenereerde beschrijving">
            <a:extLst>
              <a:ext uri="{FF2B5EF4-FFF2-40B4-BE49-F238E27FC236}">
                <a16:creationId xmlns:a16="http://schemas.microsoft.com/office/drawing/2014/main" id="{7E4A2613-6C19-D42F-7AAB-6A4255D63F44}"/>
              </a:ext>
            </a:extLst>
          </p:cNvPr>
          <p:cNvPicPr>
            <a:picLocks noGrp="1" noChangeAspect="1"/>
          </p:cNvPicPr>
          <p:nvPr>
            <p:ph sz="quarter" idx="12"/>
          </p:nvPr>
        </p:nvPicPr>
        <p:blipFill>
          <a:blip r:embed="rId2"/>
          <a:stretch>
            <a:fillRect/>
          </a:stretch>
        </p:blipFill>
        <p:spPr>
          <a:xfrm>
            <a:off x="755650" y="979135"/>
            <a:ext cx="4981604" cy="3295123"/>
          </a:xfrm>
        </p:spPr>
      </p:pic>
      <p:graphicFrame>
        <p:nvGraphicFramePr>
          <p:cNvPr id="9" name="Tijdelijke aanduiding voor inhoud 8">
            <a:extLst>
              <a:ext uri="{FF2B5EF4-FFF2-40B4-BE49-F238E27FC236}">
                <a16:creationId xmlns:a16="http://schemas.microsoft.com/office/drawing/2014/main" id="{76282565-D657-0088-3DAA-9E0F06249F43}"/>
              </a:ext>
            </a:extLst>
          </p:cNvPr>
          <p:cNvGraphicFramePr>
            <a:graphicFrameLocks noGrp="1"/>
          </p:cNvGraphicFramePr>
          <p:nvPr>
            <p:ph sz="quarter" idx="13"/>
            <p:extLst>
              <p:ext uri="{D42A27DB-BD31-4B8C-83A1-F6EECF244321}">
                <p14:modId xmlns:p14="http://schemas.microsoft.com/office/powerpoint/2010/main" val="926636029"/>
              </p:ext>
            </p:extLst>
          </p:nvPr>
        </p:nvGraphicFramePr>
        <p:xfrm>
          <a:off x="4572000" y="979135"/>
          <a:ext cx="3786296" cy="34349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jdelijke aanduiding voor voettekst 2">
            <a:extLst>
              <a:ext uri="{FF2B5EF4-FFF2-40B4-BE49-F238E27FC236}">
                <a16:creationId xmlns:a16="http://schemas.microsoft.com/office/drawing/2014/main" id="{D4CA42B0-17F7-6B38-5B29-A142D58F4453}"/>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2637087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F4D1A75-2FC4-5C49-644A-75DDAD10598F}"/>
              </a:ext>
            </a:extLst>
          </p:cNvPr>
          <p:cNvSpPr>
            <a:spLocks noGrp="1"/>
          </p:cNvSpPr>
          <p:nvPr>
            <p:ph type="title"/>
          </p:nvPr>
        </p:nvSpPr>
        <p:spPr>
          <a:xfrm>
            <a:off x="755650" y="595358"/>
            <a:ext cx="7589838" cy="609603"/>
          </a:xfrm>
        </p:spPr>
        <p:txBody>
          <a:bodyPr anchor="t">
            <a:normAutofit/>
          </a:bodyPr>
          <a:lstStyle/>
          <a:p>
            <a:pPr>
              <a:lnSpc>
                <a:spcPct val="110000"/>
              </a:lnSpc>
            </a:pPr>
            <a:r>
              <a:rPr lang="nl-NL" sz="1700" err="1"/>
              <a:t>Vvw</a:t>
            </a:r>
            <a:r>
              <a:rPr lang="nl-NL" sz="1700"/>
              <a:t>-at 2023 </a:t>
            </a:r>
            <a:r>
              <a:rPr lang="nl-NL" sz="1700" err="1"/>
              <a:t>tov</a:t>
            </a:r>
            <a:r>
              <a:rPr lang="nl-NL" sz="1700"/>
              <a:t> 2013 - Aanscherping qua veiligheidsmaatregelen</a:t>
            </a:r>
            <a:br>
              <a:rPr lang="nl-NL" sz="1700"/>
            </a:br>
            <a:endParaRPr lang="nl-NL" sz="1700"/>
          </a:p>
        </p:txBody>
      </p:sp>
      <p:pic>
        <p:nvPicPr>
          <p:cNvPr id="5" name="Tijdelijke aanduiding voor inhoud 4" descr="Afbeelding met hemel, buitenshuis, bouw, spoor&#10;&#10;Automatisch gegenereerde beschrijving">
            <a:extLst>
              <a:ext uri="{FF2B5EF4-FFF2-40B4-BE49-F238E27FC236}">
                <a16:creationId xmlns:a16="http://schemas.microsoft.com/office/drawing/2014/main" id="{6A6449F3-B45C-9330-E6F3-4B97E8204A6B}"/>
              </a:ext>
            </a:extLst>
          </p:cNvPr>
          <p:cNvPicPr>
            <a:picLocks noGrp="1" noChangeAspect="1"/>
          </p:cNvPicPr>
          <p:nvPr>
            <p:ph sz="quarter" idx="13"/>
          </p:nvPr>
        </p:nvPicPr>
        <p:blipFill>
          <a:blip r:embed="rId2"/>
          <a:stretch>
            <a:fillRect/>
          </a:stretch>
        </p:blipFill>
        <p:spPr>
          <a:xfrm>
            <a:off x="3463566" y="1008203"/>
            <a:ext cx="5354119" cy="3541527"/>
          </a:xfrm>
        </p:spPr>
      </p:pic>
      <p:graphicFrame>
        <p:nvGraphicFramePr>
          <p:cNvPr id="9" name="Tijdelijke aanduiding voor inhoud 8">
            <a:extLst>
              <a:ext uri="{FF2B5EF4-FFF2-40B4-BE49-F238E27FC236}">
                <a16:creationId xmlns:a16="http://schemas.microsoft.com/office/drawing/2014/main" id="{76282565-D657-0088-3DAA-9E0F06249F43}"/>
              </a:ext>
            </a:extLst>
          </p:cNvPr>
          <p:cNvGraphicFramePr>
            <a:graphicFrameLocks noGrp="1"/>
          </p:cNvGraphicFramePr>
          <p:nvPr>
            <p:ph sz="quarter" idx="12"/>
            <p:extLst>
              <p:ext uri="{D42A27DB-BD31-4B8C-83A1-F6EECF244321}">
                <p14:modId xmlns:p14="http://schemas.microsoft.com/office/powerpoint/2010/main" val="1918874302"/>
              </p:ext>
            </p:extLst>
          </p:nvPr>
        </p:nvGraphicFramePr>
        <p:xfrm>
          <a:off x="755650" y="1204913"/>
          <a:ext cx="3672263" cy="32035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jdelijke aanduiding voor voettekst 2">
            <a:extLst>
              <a:ext uri="{FF2B5EF4-FFF2-40B4-BE49-F238E27FC236}">
                <a16:creationId xmlns:a16="http://schemas.microsoft.com/office/drawing/2014/main" id="{80F3BC94-0779-3B4C-1345-D80062B995EE}"/>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3429796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80735325-FA8C-E468-E50D-F2782CD80E3E}"/>
              </a:ext>
            </a:extLst>
          </p:cNvPr>
          <p:cNvSpPr>
            <a:spLocks noGrp="1"/>
          </p:cNvSpPr>
          <p:nvPr>
            <p:ph type="title"/>
          </p:nvPr>
        </p:nvSpPr>
        <p:spPr/>
        <p:txBody>
          <a:bodyPr/>
          <a:lstStyle/>
          <a:p>
            <a:r>
              <a:rPr lang="nl-NL" dirty="0"/>
              <a:t>3. Oversteken met een ploeg onder begeleiding van een VHM </a:t>
            </a:r>
            <a:r>
              <a:rPr lang="nl-NL" dirty="0">
                <a:solidFill>
                  <a:schemeClr val="accent2"/>
                </a:solidFill>
              </a:rPr>
              <a:t>- nieuw</a:t>
            </a:r>
          </a:p>
        </p:txBody>
      </p:sp>
      <p:sp>
        <p:nvSpPr>
          <p:cNvPr id="3" name="Tijdelijke aanduiding voor voettekst 2">
            <a:extLst>
              <a:ext uri="{FF2B5EF4-FFF2-40B4-BE49-F238E27FC236}">
                <a16:creationId xmlns:a16="http://schemas.microsoft.com/office/drawing/2014/main" id="{F5948434-8345-898F-8DA0-13A6F3FF414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FD4DB74A-0B11-B44D-0C29-17580F6034F8}"/>
              </a:ext>
            </a:extLst>
          </p:cNvPr>
          <p:cNvSpPr>
            <a:spLocks noGrp="1"/>
          </p:cNvSpPr>
          <p:nvPr>
            <p:ph type="sldNum" sz="quarter" idx="11"/>
          </p:nvPr>
        </p:nvSpPr>
        <p:spPr/>
        <p:txBody>
          <a:bodyPr/>
          <a:lstStyle/>
          <a:p>
            <a:fld id="{E86285AD-AB3F-3543-A9B4-A6423111C7D1}" type="slidenum">
              <a:rPr lang="nl-NL" smtClean="0"/>
              <a:pPr/>
              <a:t>9</a:t>
            </a:fld>
            <a:endParaRPr lang="nl-NL" dirty="0"/>
          </a:p>
        </p:txBody>
      </p:sp>
      <p:sp>
        <p:nvSpPr>
          <p:cNvPr id="8" name="Tijdelijke aanduiding voor inhoud 7">
            <a:extLst>
              <a:ext uri="{FF2B5EF4-FFF2-40B4-BE49-F238E27FC236}">
                <a16:creationId xmlns:a16="http://schemas.microsoft.com/office/drawing/2014/main" id="{D93DB8B6-2736-F60E-4CBF-63B9E19533B8}"/>
              </a:ext>
            </a:extLst>
          </p:cNvPr>
          <p:cNvSpPr>
            <a:spLocks noGrp="1"/>
          </p:cNvSpPr>
          <p:nvPr>
            <p:ph sz="quarter" idx="12"/>
          </p:nvPr>
        </p:nvSpPr>
        <p:spPr/>
        <p:txBody>
          <a:bodyPr/>
          <a:lstStyle/>
          <a:p>
            <a:pPr>
              <a:spcBef>
                <a:spcPts val="600"/>
              </a:spcBef>
            </a:pPr>
            <a:r>
              <a:rPr lang="nl-NL" sz="1800" dirty="0"/>
              <a:t>Oversteken is mogelijk op basis van een specifieke instructie.</a:t>
            </a:r>
          </a:p>
          <a:p>
            <a:pPr>
              <a:spcBef>
                <a:spcPts val="600"/>
              </a:spcBef>
            </a:pPr>
            <a:r>
              <a:rPr lang="nl-NL" sz="1800" dirty="0"/>
              <a:t>Ploeggrootte is maximaal 4 personen.</a:t>
            </a:r>
          </a:p>
          <a:p>
            <a:pPr>
              <a:spcBef>
                <a:spcPts val="600"/>
              </a:spcBef>
            </a:pPr>
            <a:r>
              <a:rPr lang="nl-NL" sz="1800" dirty="0"/>
              <a:t>Geen betere oversteekmogelijkheid binnen 250 meter.</a:t>
            </a:r>
          </a:p>
          <a:p>
            <a:pPr>
              <a:spcBef>
                <a:spcPts val="600"/>
              </a:spcBef>
            </a:pPr>
            <a:r>
              <a:rPr lang="nl-NL" sz="1800" dirty="0"/>
              <a:t>Baanvaksnelheid is max. 140 km/h</a:t>
            </a:r>
          </a:p>
          <a:p>
            <a:pPr>
              <a:spcBef>
                <a:spcPts val="600"/>
              </a:spcBef>
            </a:pPr>
            <a:r>
              <a:rPr lang="nl-NL" sz="1800" dirty="0"/>
              <a:t>NIET naar een BD</a:t>
            </a:r>
          </a:p>
          <a:p>
            <a:endParaRPr lang="nl-NL" dirty="0"/>
          </a:p>
        </p:txBody>
      </p:sp>
    </p:spTree>
    <p:extLst>
      <p:ext uri="{BB962C8B-B14F-4D97-AF65-F5344CB8AC3E}">
        <p14:creationId xmlns:p14="http://schemas.microsoft.com/office/powerpoint/2010/main" val="1043662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a:extLst>
              <a:ext uri="{FF2B5EF4-FFF2-40B4-BE49-F238E27FC236}">
                <a16:creationId xmlns:a16="http://schemas.microsoft.com/office/drawing/2014/main" id="{E73A4B6F-55BE-7FE8-0632-27D1132133E3}"/>
              </a:ext>
            </a:extLst>
          </p:cNvPr>
          <p:cNvSpPr>
            <a:spLocks noGrp="1"/>
          </p:cNvSpPr>
          <p:nvPr>
            <p:ph type="title"/>
          </p:nvPr>
        </p:nvSpPr>
        <p:spPr/>
        <p:txBody>
          <a:bodyPr/>
          <a:lstStyle/>
          <a:p>
            <a:r>
              <a:rPr lang="nl-NL" sz="2000" b="1" dirty="0"/>
              <a:t>10 - Beheerste Toelating </a:t>
            </a:r>
            <a:r>
              <a:rPr lang="nl-NL" sz="2000" b="1" dirty="0">
                <a:solidFill>
                  <a:schemeClr val="accent2"/>
                </a:solidFill>
              </a:rPr>
              <a:t>– tijdelijk verwijderd</a:t>
            </a:r>
            <a:endParaRPr lang="nl-NL" dirty="0">
              <a:solidFill>
                <a:schemeClr val="accent2"/>
              </a:solidFill>
            </a:endParaRPr>
          </a:p>
        </p:txBody>
      </p:sp>
      <p:sp>
        <p:nvSpPr>
          <p:cNvPr id="7" name="Tijdelijke aanduiding voor dianummer 6">
            <a:extLst>
              <a:ext uri="{FF2B5EF4-FFF2-40B4-BE49-F238E27FC236}">
                <a16:creationId xmlns:a16="http://schemas.microsoft.com/office/drawing/2014/main" id="{0BB54686-A690-19CA-D5BF-71B1B9A97F11}"/>
              </a:ext>
            </a:extLst>
          </p:cNvPr>
          <p:cNvSpPr>
            <a:spLocks noGrp="1"/>
          </p:cNvSpPr>
          <p:nvPr>
            <p:ph type="sldNum" sz="quarter" idx="11"/>
          </p:nvPr>
        </p:nvSpPr>
        <p:spPr/>
        <p:txBody>
          <a:bodyPr/>
          <a:lstStyle/>
          <a:p>
            <a:fld id="{20795C4A-D716-C34A-AF3B-B751BECD0D7A}" type="slidenum">
              <a:rPr lang="nl-NL" smtClean="0"/>
              <a:pPr/>
              <a:t>10</a:t>
            </a:fld>
            <a:endParaRPr lang="nl-NL" dirty="0"/>
          </a:p>
        </p:txBody>
      </p:sp>
      <p:sp>
        <p:nvSpPr>
          <p:cNvPr id="9" name="Tijdelijke aanduiding voor inhoud 8">
            <a:extLst>
              <a:ext uri="{FF2B5EF4-FFF2-40B4-BE49-F238E27FC236}">
                <a16:creationId xmlns:a16="http://schemas.microsoft.com/office/drawing/2014/main" id="{64AA07F9-795C-B3D0-88F4-3924535E3142}"/>
              </a:ext>
            </a:extLst>
          </p:cNvPr>
          <p:cNvSpPr>
            <a:spLocks noGrp="1"/>
          </p:cNvSpPr>
          <p:nvPr>
            <p:ph sz="quarter" idx="12"/>
          </p:nvPr>
        </p:nvSpPr>
        <p:spPr/>
        <p:txBody>
          <a:bodyPr/>
          <a:lstStyle/>
          <a:p>
            <a:r>
              <a:rPr lang="nl-NL" sz="1400" dirty="0">
                <a:latin typeface="Calibri" panose="020F0502020204030204" pitchFamily="34" charset="0"/>
                <a:ea typeface="Calibri" panose="020F0502020204030204" pitchFamily="34" charset="0"/>
                <a:cs typeface="Calibri" panose="020F0502020204030204" pitchFamily="34" charset="0"/>
              </a:rPr>
              <a:t>Werkplekbeveiligingsmaatregel waarbij railverkeer naar de werkplek wordt uitgesloten door maatregelen van de LWB met de restrictie dat de werkplek binnen een vooraf vastgestelde tijdsduur wordt vrijgemaakt om treinverkeer toe te staan</a:t>
            </a:r>
          </a:p>
          <a:p>
            <a:endParaRPr lang="nl-NL" sz="14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nl-NL" sz="1400" dirty="0">
                <a:latin typeface="Calibri" panose="020F0502020204030204" pitchFamily="34" charset="0"/>
                <a:ea typeface="Calibri" panose="020F0502020204030204" pitchFamily="34" charset="0"/>
                <a:cs typeface="Calibri" panose="020F0502020204030204" pitchFamily="34" charset="0"/>
              </a:rPr>
              <a:t>of:</a:t>
            </a:r>
          </a:p>
          <a:p>
            <a:endParaRPr lang="nl-NL" sz="1400" dirty="0">
              <a:latin typeface="Calibri" panose="020F0502020204030204" pitchFamily="34" charset="0"/>
              <a:ea typeface="Calibri" panose="020F0502020204030204" pitchFamily="34" charset="0"/>
              <a:cs typeface="Calibri" panose="020F0502020204030204" pitchFamily="34" charset="0"/>
            </a:endParaRPr>
          </a:p>
          <a:p>
            <a:r>
              <a:rPr lang="nl-NL" sz="1400" dirty="0">
                <a:latin typeface="Calibri" panose="020F0502020204030204" pitchFamily="34" charset="0"/>
                <a:ea typeface="Calibri" panose="020F0502020204030204" pitchFamily="34" charset="0"/>
                <a:cs typeface="Calibri" panose="020F0502020204030204" pitchFamily="34" charset="0"/>
              </a:rPr>
              <a:t>Bij Beheerste Toelating (BT) wordt treinverkeer naar de werkplek uitgesloten door maatregelen van de LWB. De LWB beveiligt de werkplek als ware het een BD, met de restrictie dat de werkplek binnen een vooraf vastgestelde tijdsduur, wordt vrijgemaakt en vrijgegeven om een reguliere trein te laten passeren. Na het passeren van de trein herstelt de LWB de beveiliging, waarna hij toestemming geeft de activiteiten te hervatten.</a:t>
            </a:r>
            <a:endParaRPr lang="nl-NL" sz="1400" b="1" dirty="0">
              <a:latin typeface="Calibri" panose="020F0502020204030204" pitchFamily="34" charset="0"/>
              <a:ea typeface="Calibri" panose="020F0502020204030204" pitchFamily="34" charset="0"/>
              <a:cs typeface="Calibri" panose="020F0502020204030204" pitchFamily="34" charset="0"/>
            </a:endParaRPr>
          </a:p>
          <a:p>
            <a:endParaRPr lang="nl-NL" sz="1400" dirty="0">
              <a:latin typeface="Calibri" panose="020F0502020204030204" pitchFamily="34" charset="0"/>
              <a:ea typeface="Calibri" panose="020F0502020204030204" pitchFamily="34" charset="0"/>
              <a:cs typeface="Calibri" panose="020F0502020204030204" pitchFamily="34" charset="0"/>
            </a:endParaRPr>
          </a:p>
        </p:txBody>
      </p:sp>
      <p:sp>
        <p:nvSpPr>
          <p:cNvPr id="2" name="Tijdelijke aanduiding voor voettekst 2">
            <a:extLst>
              <a:ext uri="{FF2B5EF4-FFF2-40B4-BE49-F238E27FC236}">
                <a16:creationId xmlns:a16="http://schemas.microsoft.com/office/drawing/2014/main" id="{BC8E35DB-3D89-7E72-3C0D-31F19D20CE8C}"/>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17558515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80735325-FA8C-E468-E50D-F2782CD80E3E}"/>
              </a:ext>
            </a:extLst>
          </p:cNvPr>
          <p:cNvSpPr>
            <a:spLocks noGrp="1"/>
          </p:cNvSpPr>
          <p:nvPr>
            <p:ph type="title"/>
          </p:nvPr>
        </p:nvSpPr>
        <p:spPr/>
        <p:txBody>
          <a:bodyPr/>
          <a:lstStyle/>
          <a:p>
            <a:r>
              <a:rPr lang="nl-NL" sz="2000" b="1" dirty="0"/>
              <a:t>11 - BZB (Beperkt Zelfstandig Betreder) </a:t>
            </a:r>
            <a:r>
              <a:rPr lang="nl-NL" sz="2000" b="1" dirty="0">
                <a:solidFill>
                  <a:schemeClr val="accent2"/>
                </a:solidFill>
              </a:rPr>
              <a:t>- nieuw</a:t>
            </a:r>
            <a:br>
              <a:rPr lang="nl-NL" sz="2000" b="1" dirty="0"/>
            </a:br>
            <a:endParaRPr lang="nl-NL" dirty="0"/>
          </a:p>
        </p:txBody>
      </p:sp>
      <p:sp>
        <p:nvSpPr>
          <p:cNvPr id="3" name="Tijdelijke aanduiding voor voettekst 2">
            <a:extLst>
              <a:ext uri="{FF2B5EF4-FFF2-40B4-BE49-F238E27FC236}">
                <a16:creationId xmlns:a16="http://schemas.microsoft.com/office/drawing/2014/main" id="{F5948434-8345-898F-8DA0-13A6F3FF414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FD4DB74A-0B11-B44D-0C29-17580F6034F8}"/>
              </a:ext>
            </a:extLst>
          </p:cNvPr>
          <p:cNvSpPr>
            <a:spLocks noGrp="1"/>
          </p:cNvSpPr>
          <p:nvPr>
            <p:ph type="sldNum" sz="quarter" idx="11"/>
          </p:nvPr>
        </p:nvSpPr>
        <p:spPr/>
        <p:txBody>
          <a:bodyPr/>
          <a:lstStyle/>
          <a:p>
            <a:fld id="{E86285AD-AB3F-3543-A9B4-A6423111C7D1}" type="slidenum">
              <a:rPr lang="nl-NL" smtClean="0"/>
              <a:pPr/>
              <a:t>11</a:t>
            </a:fld>
            <a:endParaRPr lang="nl-NL" dirty="0"/>
          </a:p>
        </p:txBody>
      </p:sp>
      <p:sp>
        <p:nvSpPr>
          <p:cNvPr id="8" name="Tijdelijke aanduiding voor inhoud 7">
            <a:extLst>
              <a:ext uri="{FF2B5EF4-FFF2-40B4-BE49-F238E27FC236}">
                <a16:creationId xmlns:a16="http://schemas.microsoft.com/office/drawing/2014/main" id="{D93DB8B6-2736-F60E-4CBF-63B9E19533B8}"/>
              </a:ext>
            </a:extLst>
          </p:cNvPr>
          <p:cNvSpPr>
            <a:spLocks noGrp="1"/>
          </p:cNvSpPr>
          <p:nvPr>
            <p:ph sz="quarter" idx="12"/>
          </p:nvPr>
        </p:nvSpPr>
        <p:spPr/>
        <p:txBody>
          <a:bodyPr/>
          <a:lstStyle/>
          <a:p>
            <a:pPr>
              <a:spcBef>
                <a:spcPts val="600"/>
              </a:spcBef>
            </a:pPr>
            <a:r>
              <a:rPr lang="nl-NL" sz="1800" dirty="0"/>
              <a:t>Inspecties naast het spoor.</a:t>
            </a:r>
          </a:p>
          <a:p>
            <a:pPr>
              <a:spcBef>
                <a:spcPts val="600"/>
              </a:spcBef>
            </a:pPr>
            <a:r>
              <a:rPr lang="nl-NL" sz="1800" dirty="0"/>
              <a:t>Oversteken spoor op basis van een </a:t>
            </a:r>
            <a:r>
              <a:rPr lang="nl-NL" sz="1800" u="sng" dirty="0"/>
              <a:t>specifieke instructie </a:t>
            </a:r>
            <a:r>
              <a:rPr lang="nl-NL" sz="1800" dirty="0"/>
              <a:t>bij baanvaksnelheid tot max. 140 km/h.</a:t>
            </a:r>
          </a:p>
          <a:p>
            <a:pPr>
              <a:spcBef>
                <a:spcPts val="600"/>
              </a:spcBef>
            </a:pPr>
            <a:r>
              <a:rPr lang="nl-NL" sz="1800" dirty="0"/>
              <a:t>MO gekeurd</a:t>
            </a:r>
          </a:p>
          <a:p>
            <a:pPr>
              <a:spcBef>
                <a:spcPts val="600"/>
              </a:spcBef>
            </a:pPr>
            <a:r>
              <a:rPr lang="nl-NL" sz="1800" dirty="0"/>
              <a:t>Geldigheidsduur instructie is maximaal 1 maand</a:t>
            </a:r>
          </a:p>
          <a:p>
            <a:endParaRPr lang="nl-NL" dirty="0"/>
          </a:p>
        </p:txBody>
      </p:sp>
    </p:spTree>
    <p:extLst>
      <p:ext uri="{BB962C8B-B14F-4D97-AF65-F5344CB8AC3E}">
        <p14:creationId xmlns:p14="http://schemas.microsoft.com/office/powerpoint/2010/main" val="319254303"/>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80735325-FA8C-E468-E50D-F2782CD80E3E}"/>
              </a:ext>
            </a:extLst>
          </p:cNvPr>
          <p:cNvSpPr>
            <a:spLocks noGrp="1"/>
          </p:cNvSpPr>
          <p:nvPr>
            <p:ph type="title"/>
          </p:nvPr>
        </p:nvSpPr>
        <p:spPr/>
        <p:txBody>
          <a:bodyPr/>
          <a:lstStyle/>
          <a:p>
            <a:r>
              <a:rPr lang="nl-NL" sz="2000" b="1" dirty="0"/>
              <a:t>12 - TEV (Taak Eigen Veiligheid) </a:t>
            </a:r>
            <a:r>
              <a:rPr lang="nl-NL" sz="2000" b="1" dirty="0">
                <a:solidFill>
                  <a:schemeClr val="accent2"/>
                </a:solidFill>
              </a:rPr>
              <a:t>- aanpassing</a:t>
            </a:r>
            <a:br>
              <a:rPr lang="nl-NL" sz="2000" b="1" dirty="0"/>
            </a:br>
            <a:endParaRPr lang="nl-NL" dirty="0"/>
          </a:p>
        </p:txBody>
      </p:sp>
      <p:sp>
        <p:nvSpPr>
          <p:cNvPr id="3" name="Tijdelijke aanduiding voor voettekst 2">
            <a:extLst>
              <a:ext uri="{FF2B5EF4-FFF2-40B4-BE49-F238E27FC236}">
                <a16:creationId xmlns:a16="http://schemas.microsoft.com/office/drawing/2014/main" id="{F5948434-8345-898F-8DA0-13A6F3FF414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FD4DB74A-0B11-B44D-0C29-17580F6034F8}"/>
              </a:ext>
            </a:extLst>
          </p:cNvPr>
          <p:cNvSpPr>
            <a:spLocks noGrp="1"/>
          </p:cNvSpPr>
          <p:nvPr>
            <p:ph type="sldNum" sz="quarter" idx="11"/>
          </p:nvPr>
        </p:nvSpPr>
        <p:spPr/>
        <p:txBody>
          <a:bodyPr/>
          <a:lstStyle/>
          <a:p>
            <a:fld id="{E86285AD-AB3F-3543-A9B4-A6423111C7D1}" type="slidenum">
              <a:rPr lang="nl-NL" smtClean="0"/>
              <a:pPr/>
              <a:t>12</a:t>
            </a:fld>
            <a:endParaRPr lang="nl-NL" dirty="0"/>
          </a:p>
        </p:txBody>
      </p:sp>
      <p:sp>
        <p:nvSpPr>
          <p:cNvPr id="8" name="Tijdelijke aanduiding voor inhoud 7">
            <a:extLst>
              <a:ext uri="{FF2B5EF4-FFF2-40B4-BE49-F238E27FC236}">
                <a16:creationId xmlns:a16="http://schemas.microsoft.com/office/drawing/2014/main" id="{D93DB8B6-2736-F60E-4CBF-63B9E19533B8}"/>
              </a:ext>
            </a:extLst>
          </p:cNvPr>
          <p:cNvSpPr>
            <a:spLocks noGrp="1"/>
          </p:cNvSpPr>
          <p:nvPr>
            <p:ph sz="quarter" idx="12"/>
          </p:nvPr>
        </p:nvSpPr>
        <p:spPr/>
        <p:txBody>
          <a:bodyPr/>
          <a:lstStyle/>
          <a:p>
            <a:pPr>
              <a:spcBef>
                <a:spcPts val="600"/>
              </a:spcBef>
            </a:pPr>
            <a:r>
              <a:rPr lang="nl-NL" sz="1800" dirty="0"/>
              <a:t>Alleen inspecties naast het spoor.</a:t>
            </a:r>
          </a:p>
          <a:p>
            <a:pPr>
              <a:spcBef>
                <a:spcPts val="600"/>
              </a:spcBef>
            </a:pPr>
            <a:r>
              <a:rPr lang="nl-NL" sz="1800" dirty="0">
                <a:solidFill>
                  <a:schemeClr val="accent2"/>
                </a:solidFill>
              </a:rPr>
              <a:t>Geen sporen oversteken !!</a:t>
            </a:r>
          </a:p>
          <a:p>
            <a:pPr>
              <a:spcBef>
                <a:spcPts val="600"/>
              </a:spcBef>
            </a:pPr>
            <a:r>
              <a:rPr lang="nl-NL" sz="1800" dirty="0"/>
              <a:t>Geldigheidsduur instructie is maximaal 1 jaar</a:t>
            </a:r>
          </a:p>
          <a:p>
            <a:pPr>
              <a:spcBef>
                <a:spcPts val="600"/>
              </a:spcBef>
            </a:pPr>
            <a:r>
              <a:rPr lang="nl-NL" sz="1800" dirty="0"/>
              <a:t>Werken op perrons</a:t>
            </a:r>
          </a:p>
          <a:p>
            <a:endParaRPr lang="nl-NL" dirty="0"/>
          </a:p>
        </p:txBody>
      </p:sp>
    </p:spTree>
    <p:extLst>
      <p:ext uri="{BB962C8B-B14F-4D97-AF65-F5344CB8AC3E}">
        <p14:creationId xmlns:p14="http://schemas.microsoft.com/office/powerpoint/2010/main" val="3523662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80735325-FA8C-E468-E50D-F2782CD80E3E}"/>
              </a:ext>
            </a:extLst>
          </p:cNvPr>
          <p:cNvSpPr>
            <a:spLocks noGrp="1"/>
          </p:cNvSpPr>
          <p:nvPr>
            <p:ph type="title"/>
          </p:nvPr>
        </p:nvSpPr>
        <p:spPr/>
        <p:txBody>
          <a:bodyPr/>
          <a:lstStyle/>
          <a:p>
            <a:r>
              <a:rPr lang="nl-NL" sz="2000" b="1" dirty="0"/>
              <a:t>13 - Werken met niet-spoorgebonden voertuigen </a:t>
            </a:r>
            <a:r>
              <a:rPr lang="nl-NL" sz="2000" b="1" dirty="0">
                <a:solidFill>
                  <a:schemeClr val="accent2"/>
                </a:solidFill>
              </a:rPr>
              <a:t>- aanpassing</a:t>
            </a:r>
            <a:br>
              <a:rPr lang="nl-NL" sz="2000" b="1" dirty="0"/>
            </a:br>
            <a:endParaRPr lang="nl-NL" dirty="0"/>
          </a:p>
        </p:txBody>
      </p:sp>
      <p:sp>
        <p:nvSpPr>
          <p:cNvPr id="3" name="Tijdelijke aanduiding voor voettekst 2">
            <a:extLst>
              <a:ext uri="{FF2B5EF4-FFF2-40B4-BE49-F238E27FC236}">
                <a16:creationId xmlns:a16="http://schemas.microsoft.com/office/drawing/2014/main" id="{F5948434-8345-898F-8DA0-13A6F3FF414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FD4DB74A-0B11-B44D-0C29-17580F6034F8}"/>
              </a:ext>
            </a:extLst>
          </p:cNvPr>
          <p:cNvSpPr>
            <a:spLocks noGrp="1"/>
          </p:cNvSpPr>
          <p:nvPr>
            <p:ph type="sldNum" sz="quarter" idx="11"/>
          </p:nvPr>
        </p:nvSpPr>
        <p:spPr/>
        <p:txBody>
          <a:bodyPr/>
          <a:lstStyle/>
          <a:p>
            <a:fld id="{E86285AD-AB3F-3543-A9B4-A6423111C7D1}" type="slidenum">
              <a:rPr lang="nl-NL" smtClean="0"/>
              <a:pPr/>
              <a:t>13</a:t>
            </a:fld>
            <a:endParaRPr lang="nl-NL" dirty="0"/>
          </a:p>
        </p:txBody>
      </p:sp>
      <p:sp>
        <p:nvSpPr>
          <p:cNvPr id="8" name="Tijdelijke aanduiding voor inhoud 7">
            <a:extLst>
              <a:ext uri="{FF2B5EF4-FFF2-40B4-BE49-F238E27FC236}">
                <a16:creationId xmlns:a16="http://schemas.microsoft.com/office/drawing/2014/main" id="{D93DB8B6-2736-F60E-4CBF-63B9E19533B8}"/>
              </a:ext>
            </a:extLst>
          </p:cNvPr>
          <p:cNvSpPr>
            <a:spLocks noGrp="1"/>
          </p:cNvSpPr>
          <p:nvPr>
            <p:ph sz="quarter" idx="12"/>
          </p:nvPr>
        </p:nvSpPr>
        <p:spPr/>
        <p:txBody>
          <a:bodyPr/>
          <a:lstStyle/>
          <a:p>
            <a:r>
              <a:rPr lang="nl-NL" sz="1600" dirty="0"/>
              <a:t>Altijd een nul-opname van de plaatselijke omstandigheden voor veilige en stabiele inzet </a:t>
            </a:r>
            <a:r>
              <a:rPr lang="nl-NL" sz="1600" dirty="0">
                <a:sym typeface="Wingdings" panose="05000000000000000000" pitchFamily="2" charset="2"/>
              </a:rPr>
              <a:t> </a:t>
            </a:r>
            <a:r>
              <a:rPr lang="nl-NL" sz="1600" dirty="0"/>
              <a:t>Wat kan ik aantreffen?</a:t>
            </a:r>
          </a:p>
          <a:p>
            <a:endParaRPr lang="nl-NL" sz="1600" dirty="0"/>
          </a:p>
          <a:p>
            <a:r>
              <a:rPr lang="nl-NL" sz="1600" dirty="0"/>
              <a:t>Altijd een RI&amp;E (ondergrond / kabels / EV-installatie / greppels / taluds etc.)</a:t>
            </a:r>
            <a:br>
              <a:rPr lang="nl-NL" sz="1600" dirty="0"/>
            </a:br>
            <a:r>
              <a:rPr lang="nl-NL" sz="1600" dirty="0">
                <a:sym typeface="Wingdings" panose="05000000000000000000" pitchFamily="2" charset="2"/>
              </a:rPr>
              <a:t> </a:t>
            </a:r>
            <a:r>
              <a:rPr lang="nl-NL" sz="1600" dirty="0"/>
              <a:t>Welk voertuig kan ik het beste inzetten en welke maatregelen kan ik nog nemen?</a:t>
            </a:r>
          </a:p>
          <a:p>
            <a:endParaRPr lang="nl-NL" sz="1600" dirty="0"/>
          </a:p>
          <a:p>
            <a:r>
              <a:rPr lang="nl-NL" sz="1600" dirty="0"/>
              <a:t>Bedienaars aantoonbaar geïnstrueerd over de werking en bediening</a:t>
            </a:r>
            <a:br>
              <a:rPr lang="nl-NL" sz="1600" dirty="0"/>
            </a:br>
            <a:r>
              <a:rPr lang="nl-NL" sz="1600" dirty="0">
                <a:sym typeface="Wingdings" panose="05000000000000000000" pitchFamily="2" charset="2"/>
              </a:rPr>
              <a:t> </a:t>
            </a:r>
            <a:r>
              <a:rPr lang="nl-NL" sz="1600" dirty="0"/>
              <a:t>Kan ik veilig werken met dit voertuig?</a:t>
            </a:r>
          </a:p>
          <a:p>
            <a:endParaRPr lang="nl-NL" dirty="0"/>
          </a:p>
        </p:txBody>
      </p:sp>
    </p:spTree>
    <p:extLst>
      <p:ext uri="{BB962C8B-B14F-4D97-AF65-F5344CB8AC3E}">
        <p14:creationId xmlns:p14="http://schemas.microsoft.com/office/powerpoint/2010/main" val="4131239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80735325-FA8C-E468-E50D-F2782CD80E3E}"/>
              </a:ext>
            </a:extLst>
          </p:cNvPr>
          <p:cNvSpPr>
            <a:spLocks noGrp="1"/>
          </p:cNvSpPr>
          <p:nvPr>
            <p:ph type="title"/>
          </p:nvPr>
        </p:nvSpPr>
        <p:spPr/>
        <p:txBody>
          <a:bodyPr/>
          <a:lstStyle/>
          <a:p>
            <a:r>
              <a:rPr lang="nl-NL" dirty="0"/>
              <a:t>14 - Werken in de klasse PW-GRW </a:t>
            </a:r>
            <a:r>
              <a:rPr lang="nl-NL" dirty="0">
                <a:solidFill>
                  <a:schemeClr val="accent2"/>
                </a:solidFill>
              </a:rPr>
              <a:t>- aanpassing</a:t>
            </a:r>
            <a:br>
              <a:rPr lang="nl-NL" dirty="0"/>
            </a:br>
            <a:endParaRPr lang="nl-NL" dirty="0"/>
          </a:p>
        </p:txBody>
      </p:sp>
      <p:sp>
        <p:nvSpPr>
          <p:cNvPr id="3" name="Tijdelijke aanduiding voor voettekst 2">
            <a:extLst>
              <a:ext uri="{FF2B5EF4-FFF2-40B4-BE49-F238E27FC236}">
                <a16:creationId xmlns:a16="http://schemas.microsoft.com/office/drawing/2014/main" id="{F5948434-8345-898F-8DA0-13A6F3FF414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FD4DB74A-0B11-B44D-0C29-17580F6034F8}"/>
              </a:ext>
            </a:extLst>
          </p:cNvPr>
          <p:cNvSpPr>
            <a:spLocks noGrp="1"/>
          </p:cNvSpPr>
          <p:nvPr>
            <p:ph type="sldNum" sz="quarter" idx="11"/>
          </p:nvPr>
        </p:nvSpPr>
        <p:spPr/>
        <p:txBody>
          <a:bodyPr/>
          <a:lstStyle/>
          <a:p>
            <a:fld id="{E86285AD-AB3F-3543-A9B4-A6423111C7D1}" type="slidenum">
              <a:rPr lang="nl-NL" smtClean="0"/>
              <a:pPr/>
              <a:t>14</a:t>
            </a:fld>
            <a:endParaRPr lang="nl-NL" dirty="0"/>
          </a:p>
        </p:txBody>
      </p:sp>
      <p:sp>
        <p:nvSpPr>
          <p:cNvPr id="8" name="Tijdelijke aanduiding voor inhoud 7">
            <a:extLst>
              <a:ext uri="{FF2B5EF4-FFF2-40B4-BE49-F238E27FC236}">
                <a16:creationId xmlns:a16="http://schemas.microsoft.com/office/drawing/2014/main" id="{D93DB8B6-2736-F60E-4CBF-63B9E19533B8}"/>
              </a:ext>
            </a:extLst>
          </p:cNvPr>
          <p:cNvSpPr>
            <a:spLocks noGrp="1"/>
          </p:cNvSpPr>
          <p:nvPr>
            <p:ph sz="quarter" idx="12"/>
          </p:nvPr>
        </p:nvSpPr>
        <p:spPr/>
        <p:txBody>
          <a:bodyPr/>
          <a:lstStyle/>
          <a:p>
            <a:pPr marL="0" indent="0">
              <a:buNone/>
            </a:pPr>
            <a:r>
              <a:rPr lang="nl-NL" sz="1200" dirty="0"/>
              <a:t>Uitgangspunt is: áltijd een afbakening plaatsen, zowel in zone B als in zone C.</a:t>
            </a:r>
          </a:p>
          <a:p>
            <a:pPr marL="0" indent="0">
              <a:buNone/>
            </a:pPr>
            <a:endParaRPr lang="nl-NL" sz="1200" dirty="0"/>
          </a:p>
          <a:p>
            <a:pPr marL="0" indent="0">
              <a:buNone/>
            </a:pPr>
            <a:r>
              <a:rPr lang="nl-NL" sz="1200" b="1" dirty="0">
                <a:solidFill>
                  <a:schemeClr val="accent2"/>
                </a:solidFill>
              </a:rPr>
              <a:t>Uitzonderingen</a:t>
            </a:r>
            <a:r>
              <a:rPr lang="nl-NL" sz="1200" dirty="0"/>
              <a:t> op het altijd plaatsen van de afbakening zijn:</a:t>
            </a:r>
          </a:p>
          <a:p>
            <a:pPr>
              <a:spcBef>
                <a:spcPts val="600"/>
              </a:spcBef>
            </a:pPr>
            <a:r>
              <a:rPr lang="nl-NL" sz="1200" dirty="0"/>
              <a:t>Als uit een </a:t>
            </a:r>
            <a:r>
              <a:rPr lang="nl-NL" sz="1200" dirty="0" err="1">
                <a:solidFill>
                  <a:schemeClr val="accent2"/>
                </a:solidFill>
              </a:rPr>
              <a:t>risico-analyse</a:t>
            </a:r>
            <a:r>
              <a:rPr lang="nl-NL" sz="1200" dirty="0"/>
              <a:t> blijkt dat plaatsen en verwijderen meer risico met zich meebrengt dan het werk zelf.</a:t>
            </a:r>
          </a:p>
          <a:p>
            <a:pPr>
              <a:spcBef>
                <a:spcPts val="600"/>
              </a:spcBef>
            </a:pPr>
            <a:r>
              <a:rPr lang="nl-NL" sz="1200" dirty="0">
                <a:solidFill>
                  <a:schemeClr val="accent2"/>
                </a:solidFill>
              </a:rPr>
              <a:t>In een werkspoor met een in dienst zijnd nevenspoor: </a:t>
            </a:r>
          </a:p>
          <a:p>
            <a:pPr lvl="1"/>
            <a:r>
              <a:rPr lang="nl-NL" sz="1200" dirty="0"/>
              <a:t>als de maximale tijdsduur van de activiteit 1 uur is </a:t>
            </a:r>
          </a:p>
          <a:p>
            <a:pPr lvl="1"/>
            <a:r>
              <a:rPr lang="nl-NL" sz="1200" dirty="0"/>
              <a:t>of als de verplaatsingssnelheid van de activiteit minimaal 2 km/h is. </a:t>
            </a:r>
          </a:p>
          <a:p>
            <a:pPr>
              <a:spcBef>
                <a:spcPts val="600"/>
              </a:spcBef>
            </a:pPr>
            <a:r>
              <a:rPr lang="nl-NL" sz="1200" dirty="0">
                <a:solidFill>
                  <a:schemeClr val="accent2"/>
                </a:solidFill>
              </a:rPr>
              <a:t>Naast een in dienst zijnd nevenspoor: </a:t>
            </a:r>
          </a:p>
          <a:p>
            <a:pPr lvl="1"/>
            <a:r>
              <a:rPr lang="nl-NL" sz="1200" dirty="0"/>
              <a:t>als de maximale tijdsduur van de activiteit 4 uur is of </a:t>
            </a:r>
          </a:p>
          <a:p>
            <a:pPr lvl="1"/>
            <a:r>
              <a:rPr lang="nl-NL" sz="1200" dirty="0"/>
              <a:t>als de verplaatsingssnelheid minimaal 1 km/h is.</a:t>
            </a:r>
          </a:p>
          <a:p>
            <a:endParaRPr lang="nl-NL" sz="1200" dirty="0"/>
          </a:p>
          <a:p>
            <a:pPr marL="0" indent="0">
              <a:buNone/>
            </a:pPr>
            <a:r>
              <a:rPr lang="nl-NL" sz="1200" dirty="0"/>
              <a:t>Met afbakening heet PW-GRW/A  en zonder afbakening heet PW-GRW/Z.</a:t>
            </a:r>
          </a:p>
          <a:p>
            <a:endParaRPr lang="nl-NL" sz="1200" dirty="0"/>
          </a:p>
        </p:txBody>
      </p:sp>
    </p:spTree>
    <p:extLst>
      <p:ext uri="{BB962C8B-B14F-4D97-AF65-F5344CB8AC3E}">
        <p14:creationId xmlns:p14="http://schemas.microsoft.com/office/powerpoint/2010/main" val="1757548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80735325-FA8C-E468-E50D-F2782CD80E3E}"/>
              </a:ext>
            </a:extLst>
          </p:cNvPr>
          <p:cNvSpPr>
            <a:spLocks noGrp="1"/>
          </p:cNvSpPr>
          <p:nvPr>
            <p:ph type="title"/>
          </p:nvPr>
        </p:nvSpPr>
        <p:spPr/>
        <p:txBody>
          <a:bodyPr/>
          <a:lstStyle/>
          <a:p>
            <a:r>
              <a:rPr lang="nl-NL" sz="2000" b="1" dirty="0"/>
              <a:t>17 - Verplicht toepassen van voorgeschreven </a:t>
            </a:r>
            <a:r>
              <a:rPr lang="nl-NL" sz="2000" b="1" dirty="0" err="1"/>
              <a:t>RI&amp;E’s</a:t>
            </a:r>
            <a:r>
              <a:rPr lang="nl-NL" sz="2000" b="1" dirty="0"/>
              <a:t> </a:t>
            </a:r>
            <a:r>
              <a:rPr lang="nl-NL" sz="2000" b="1" dirty="0">
                <a:solidFill>
                  <a:schemeClr val="accent2"/>
                </a:solidFill>
              </a:rPr>
              <a:t>- nieuw</a:t>
            </a:r>
            <a:endParaRPr lang="nl-NL" dirty="0">
              <a:solidFill>
                <a:schemeClr val="accent2"/>
              </a:solidFill>
            </a:endParaRPr>
          </a:p>
        </p:txBody>
      </p:sp>
      <p:sp>
        <p:nvSpPr>
          <p:cNvPr id="3" name="Tijdelijke aanduiding voor voettekst 2">
            <a:extLst>
              <a:ext uri="{FF2B5EF4-FFF2-40B4-BE49-F238E27FC236}">
                <a16:creationId xmlns:a16="http://schemas.microsoft.com/office/drawing/2014/main" id="{F5948434-8345-898F-8DA0-13A6F3FF414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FD4DB74A-0B11-B44D-0C29-17580F6034F8}"/>
              </a:ext>
            </a:extLst>
          </p:cNvPr>
          <p:cNvSpPr>
            <a:spLocks noGrp="1"/>
          </p:cNvSpPr>
          <p:nvPr>
            <p:ph type="sldNum" sz="quarter" idx="11"/>
          </p:nvPr>
        </p:nvSpPr>
        <p:spPr/>
        <p:txBody>
          <a:bodyPr/>
          <a:lstStyle/>
          <a:p>
            <a:fld id="{E86285AD-AB3F-3543-A9B4-A6423111C7D1}" type="slidenum">
              <a:rPr lang="nl-NL" smtClean="0"/>
              <a:pPr/>
              <a:t>15</a:t>
            </a:fld>
            <a:endParaRPr lang="nl-NL" dirty="0"/>
          </a:p>
        </p:txBody>
      </p:sp>
      <p:sp>
        <p:nvSpPr>
          <p:cNvPr id="8" name="Tijdelijke aanduiding voor inhoud 7">
            <a:extLst>
              <a:ext uri="{FF2B5EF4-FFF2-40B4-BE49-F238E27FC236}">
                <a16:creationId xmlns:a16="http://schemas.microsoft.com/office/drawing/2014/main" id="{D93DB8B6-2736-F60E-4CBF-63B9E19533B8}"/>
              </a:ext>
            </a:extLst>
          </p:cNvPr>
          <p:cNvSpPr>
            <a:spLocks noGrp="1"/>
          </p:cNvSpPr>
          <p:nvPr>
            <p:ph sz="quarter" idx="12"/>
          </p:nvPr>
        </p:nvSpPr>
        <p:spPr/>
        <p:txBody>
          <a:bodyPr/>
          <a:lstStyle/>
          <a:p>
            <a:pPr marL="0" indent="0">
              <a:buNone/>
            </a:pPr>
            <a:r>
              <a:rPr lang="nl-NL" b="1" dirty="0">
                <a:solidFill>
                  <a:schemeClr val="accent2"/>
                </a:solidFill>
              </a:rPr>
              <a:t>In de volgende situaties:</a:t>
            </a:r>
            <a:endParaRPr lang="nl-NL" dirty="0"/>
          </a:p>
          <a:p>
            <a:pPr>
              <a:spcBef>
                <a:spcPts val="600"/>
              </a:spcBef>
            </a:pPr>
            <a:r>
              <a:rPr lang="nl-NL" dirty="0"/>
              <a:t>combineren van taken</a:t>
            </a:r>
          </a:p>
          <a:p>
            <a:pPr>
              <a:spcBef>
                <a:spcPts val="600"/>
              </a:spcBef>
            </a:pPr>
            <a:r>
              <a:rPr lang="nl-NL" dirty="0"/>
              <a:t>werklocatie onder de LWB </a:t>
            </a:r>
          </a:p>
          <a:p>
            <a:pPr>
              <a:spcBef>
                <a:spcPts val="600"/>
              </a:spcBef>
            </a:pPr>
            <a:r>
              <a:rPr lang="nl-NL" dirty="0"/>
              <a:t>gebruik overweg als GW</a:t>
            </a:r>
          </a:p>
          <a:p>
            <a:pPr>
              <a:spcBef>
                <a:spcPts val="600"/>
              </a:spcBef>
            </a:pPr>
            <a:r>
              <a:rPr lang="nl-NL" dirty="0"/>
              <a:t>inzet GRW/Z (zonder afbakening)</a:t>
            </a:r>
          </a:p>
          <a:p>
            <a:pPr>
              <a:spcBef>
                <a:spcPts val="600"/>
              </a:spcBef>
            </a:pPr>
            <a:r>
              <a:rPr lang="nl-NL" dirty="0"/>
              <a:t>wel of geen BBD bij een railgebonden voertuig</a:t>
            </a:r>
          </a:p>
          <a:p>
            <a:endParaRPr lang="nl-NL" sz="1200" dirty="0"/>
          </a:p>
        </p:txBody>
      </p:sp>
    </p:spTree>
    <p:extLst>
      <p:ext uri="{BB962C8B-B14F-4D97-AF65-F5344CB8AC3E}">
        <p14:creationId xmlns:p14="http://schemas.microsoft.com/office/powerpoint/2010/main" val="15006532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0FBFB8FF-869A-B0F6-7239-DA89958ACB7A}"/>
              </a:ext>
            </a:extLst>
          </p:cNvPr>
          <p:cNvSpPr>
            <a:spLocks noGrp="1"/>
          </p:cNvSpPr>
          <p:nvPr>
            <p:ph type="title"/>
          </p:nvPr>
        </p:nvSpPr>
        <p:spPr>
          <a:xfrm>
            <a:off x="755650" y="595358"/>
            <a:ext cx="7589838" cy="609603"/>
          </a:xfrm>
        </p:spPr>
        <p:txBody>
          <a:bodyPr anchor="t">
            <a:normAutofit/>
          </a:bodyPr>
          <a:lstStyle/>
          <a:p>
            <a:r>
              <a:rPr lang="nl-NL" dirty="0"/>
              <a:t>Consequenties voor betrokken partijen </a:t>
            </a:r>
            <a:r>
              <a:rPr lang="nl-NL" b="0" dirty="0"/>
              <a:t>(1)</a:t>
            </a:r>
          </a:p>
        </p:txBody>
      </p:sp>
      <p:graphicFrame>
        <p:nvGraphicFramePr>
          <p:cNvPr id="6" name="Tijdelijke aanduiding voor inhoud 7">
            <a:extLst>
              <a:ext uri="{FF2B5EF4-FFF2-40B4-BE49-F238E27FC236}">
                <a16:creationId xmlns:a16="http://schemas.microsoft.com/office/drawing/2014/main" id="{EB14C2D5-61C6-F4A1-490C-B34DBFF493B5}"/>
              </a:ext>
            </a:extLst>
          </p:cNvPr>
          <p:cNvGraphicFramePr>
            <a:graphicFrameLocks/>
          </p:cNvGraphicFramePr>
          <p:nvPr>
            <p:extLst>
              <p:ext uri="{D42A27DB-BD31-4B8C-83A1-F6EECF244321}">
                <p14:modId xmlns:p14="http://schemas.microsoft.com/office/powerpoint/2010/main" val="2134445457"/>
              </p:ext>
            </p:extLst>
          </p:nvPr>
        </p:nvGraphicFramePr>
        <p:xfrm>
          <a:off x="707653" y="1204911"/>
          <a:ext cx="7589838" cy="3203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 name="Tijdelijke aanduiding voor inhoud 14" descr="Afbeelding met spoor, hemel, buitenshuis, trein&#10;&#10;Automatisch gegenereerde beschrijving">
            <a:extLst>
              <a:ext uri="{FF2B5EF4-FFF2-40B4-BE49-F238E27FC236}">
                <a16:creationId xmlns:a16="http://schemas.microsoft.com/office/drawing/2014/main" id="{130B78FA-98B8-1A30-B388-CA6E7CB4A70E}"/>
              </a:ext>
            </a:extLst>
          </p:cNvPr>
          <p:cNvPicPr>
            <a:picLocks noGrp="1" noChangeAspect="1"/>
          </p:cNvPicPr>
          <p:nvPr>
            <p:ph sz="quarter" idx="13"/>
          </p:nvPr>
        </p:nvPicPr>
        <p:blipFill>
          <a:blip r:embed="rId7"/>
          <a:stretch>
            <a:fillRect/>
          </a:stretch>
        </p:blipFill>
        <p:spPr>
          <a:xfrm>
            <a:off x="6559550" y="1196977"/>
            <a:ext cx="2135716" cy="3203574"/>
          </a:xfrm>
        </p:spPr>
      </p:pic>
      <p:sp>
        <p:nvSpPr>
          <p:cNvPr id="2" name="Tijdelijke aanduiding voor voettekst 2">
            <a:extLst>
              <a:ext uri="{FF2B5EF4-FFF2-40B4-BE49-F238E27FC236}">
                <a16:creationId xmlns:a16="http://schemas.microsoft.com/office/drawing/2014/main" id="{21BB767D-2A02-C56E-8F04-1C4060917C54}"/>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3625726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0FBFB8FF-869A-B0F6-7239-DA89958ACB7A}"/>
              </a:ext>
            </a:extLst>
          </p:cNvPr>
          <p:cNvSpPr>
            <a:spLocks noGrp="1"/>
          </p:cNvSpPr>
          <p:nvPr>
            <p:ph type="title"/>
          </p:nvPr>
        </p:nvSpPr>
        <p:spPr>
          <a:xfrm>
            <a:off x="755650" y="595358"/>
            <a:ext cx="7589838" cy="609603"/>
          </a:xfrm>
        </p:spPr>
        <p:txBody>
          <a:bodyPr anchor="t">
            <a:normAutofit/>
          </a:bodyPr>
          <a:lstStyle/>
          <a:p>
            <a:r>
              <a:rPr lang="nl-NL" dirty="0"/>
              <a:t>Consequenties voor betrokken partijen </a:t>
            </a:r>
            <a:r>
              <a:rPr lang="nl-NL" b="0" dirty="0"/>
              <a:t>(2)</a:t>
            </a:r>
          </a:p>
        </p:txBody>
      </p:sp>
      <p:graphicFrame>
        <p:nvGraphicFramePr>
          <p:cNvPr id="6" name="Tijdelijke aanduiding voor inhoud 7">
            <a:extLst>
              <a:ext uri="{FF2B5EF4-FFF2-40B4-BE49-F238E27FC236}">
                <a16:creationId xmlns:a16="http://schemas.microsoft.com/office/drawing/2014/main" id="{EB14C2D5-61C6-F4A1-490C-B34DBFF493B5}"/>
              </a:ext>
            </a:extLst>
          </p:cNvPr>
          <p:cNvGraphicFramePr>
            <a:graphicFrameLocks/>
          </p:cNvGraphicFramePr>
          <p:nvPr>
            <p:extLst>
              <p:ext uri="{D42A27DB-BD31-4B8C-83A1-F6EECF244321}">
                <p14:modId xmlns:p14="http://schemas.microsoft.com/office/powerpoint/2010/main" val="1115350606"/>
              </p:ext>
            </p:extLst>
          </p:nvPr>
        </p:nvGraphicFramePr>
        <p:xfrm>
          <a:off x="707653" y="1204911"/>
          <a:ext cx="7589838" cy="3203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 name="Tijdelijke aanduiding voor inhoud 14" descr="Afbeelding met spoor, hemel, buitenshuis, trein&#10;&#10;Automatisch gegenereerde beschrijving">
            <a:extLst>
              <a:ext uri="{FF2B5EF4-FFF2-40B4-BE49-F238E27FC236}">
                <a16:creationId xmlns:a16="http://schemas.microsoft.com/office/drawing/2014/main" id="{130B78FA-98B8-1A30-B388-CA6E7CB4A70E}"/>
              </a:ext>
            </a:extLst>
          </p:cNvPr>
          <p:cNvPicPr>
            <a:picLocks noGrp="1" noChangeAspect="1"/>
          </p:cNvPicPr>
          <p:nvPr>
            <p:ph sz="quarter" idx="13"/>
          </p:nvPr>
        </p:nvPicPr>
        <p:blipFill>
          <a:blip r:embed="rId7"/>
          <a:stretch>
            <a:fillRect/>
          </a:stretch>
        </p:blipFill>
        <p:spPr>
          <a:xfrm>
            <a:off x="6559550" y="1196977"/>
            <a:ext cx="2135716" cy="3203574"/>
          </a:xfrm>
        </p:spPr>
      </p:pic>
      <p:sp>
        <p:nvSpPr>
          <p:cNvPr id="2" name="Tijdelijke aanduiding voor voettekst 2">
            <a:extLst>
              <a:ext uri="{FF2B5EF4-FFF2-40B4-BE49-F238E27FC236}">
                <a16:creationId xmlns:a16="http://schemas.microsoft.com/office/drawing/2014/main" id="{16D3B663-2CB8-0318-5698-80757D56BFD2}"/>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34126144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0FBFB8FF-869A-B0F6-7239-DA89958ACB7A}"/>
              </a:ext>
            </a:extLst>
          </p:cNvPr>
          <p:cNvSpPr>
            <a:spLocks noGrp="1"/>
          </p:cNvSpPr>
          <p:nvPr>
            <p:ph type="title"/>
          </p:nvPr>
        </p:nvSpPr>
        <p:spPr>
          <a:xfrm>
            <a:off x="755650" y="595358"/>
            <a:ext cx="7589838" cy="609603"/>
          </a:xfrm>
        </p:spPr>
        <p:txBody>
          <a:bodyPr anchor="t">
            <a:normAutofit/>
          </a:bodyPr>
          <a:lstStyle/>
          <a:p>
            <a:r>
              <a:rPr lang="nl-NL" dirty="0"/>
              <a:t>Consequenties voor betrokken partijen </a:t>
            </a:r>
            <a:r>
              <a:rPr lang="nl-NL" b="0" dirty="0"/>
              <a:t>(3)</a:t>
            </a:r>
          </a:p>
        </p:txBody>
      </p:sp>
      <p:graphicFrame>
        <p:nvGraphicFramePr>
          <p:cNvPr id="10" name="Tijdelijke aanduiding voor inhoud 7">
            <a:extLst>
              <a:ext uri="{FF2B5EF4-FFF2-40B4-BE49-F238E27FC236}">
                <a16:creationId xmlns:a16="http://schemas.microsoft.com/office/drawing/2014/main" id="{68D9048D-773C-FEA6-FE00-AD6EC66697C0}"/>
              </a:ext>
            </a:extLst>
          </p:cNvPr>
          <p:cNvGraphicFramePr>
            <a:graphicFrameLocks noGrp="1"/>
          </p:cNvGraphicFramePr>
          <p:nvPr>
            <p:ph sz="quarter" idx="12"/>
            <p:extLst>
              <p:ext uri="{D42A27DB-BD31-4B8C-83A1-F6EECF244321}">
                <p14:modId xmlns:p14="http://schemas.microsoft.com/office/powerpoint/2010/main" val="2096331971"/>
              </p:ext>
            </p:extLst>
          </p:nvPr>
        </p:nvGraphicFramePr>
        <p:xfrm>
          <a:off x="688743" y="1204914"/>
          <a:ext cx="7589838" cy="19395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jdelijke aanduiding voor voettekst 2">
            <a:extLst>
              <a:ext uri="{FF2B5EF4-FFF2-40B4-BE49-F238E27FC236}">
                <a16:creationId xmlns:a16="http://schemas.microsoft.com/office/drawing/2014/main" id="{5AE83639-A9ED-47C8-81EB-F7C6171C2BED}"/>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spTree>
    <p:extLst>
      <p:ext uri="{BB962C8B-B14F-4D97-AF65-F5344CB8AC3E}">
        <p14:creationId xmlns:p14="http://schemas.microsoft.com/office/powerpoint/2010/main" val="3039754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1809041"/>
      </p:ext>
    </p:extLst>
  </p:cSld>
  <p:clrMapOvr>
    <a:masterClrMapping/>
  </p:clrMapOvr>
</p:sld>
</file>

<file path=ppt/theme/theme1.xml><?xml version="1.0" encoding="utf-8"?>
<a:theme xmlns:a="http://schemas.openxmlformats.org/drawingml/2006/main" name="Titel">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E65540F5-C8A3-4E6B-A329-53E92D6BBCDE}"/>
    </a:ext>
  </a:extLst>
</a:theme>
</file>

<file path=ppt/theme/theme2.xml><?xml version="1.0" encoding="utf-8"?>
<a:theme xmlns:a="http://schemas.openxmlformats.org/drawingml/2006/main" name="Basis slides">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3.xml><?xml version="1.0" encoding="utf-8"?>
<a:theme xmlns:a="http://schemas.openxmlformats.org/drawingml/2006/main" name="Afsluiting">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Office Theme</Template>
  <TotalTime>0</TotalTime>
  <Words>1112</Words>
  <Application>Microsoft Office PowerPoint</Application>
  <PresentationFormat>Aangepast</PresentationFormat>
  <Paragraphs>148</Paragraphs>
  <Slides>19</Slides>
  <Notes>0</Notes>
  <HiddenSlides>0</HiddenSlides>
  <MMClips>0</MMClips>
  <ScaleCrop>false</ScaleCrop>
  <HeadingPairs>
    <vt:vector size="6" baseType="variant">
      <vt:variant>
        <vt:lpstr>Gebruikte lettertypen</vt:lpstr>
      </vt:variant>
      <vt:variant>
        <vt:i4>3</vt:i4>
      </vt:variant>
      <vt:variant>
        <vt:lpstr>Thema</vt:lpstr>
      </vt:variant>
      <vt:variant>
        <vt:i4>3</vt:i4>
      </vt:variant>
      <vt:variant>
        <vt:lpstr>Diatitels</vt:lpstr>
      </vt:variant>
      <vt:variant>
        <vt:i4>19</vt:i4>
      </vt:variant>
    </vt:vector>
  </HeadingPairs>
  <TitlesOfParts>
    <vt:vector size="25" baseType="lpstr">
      <vt:lpstr>Arial</vt:lpstr>
      <vt:lpstr>Calibri</vt:lpstr>
      <vt:lpstr>Wingdings</vt:lpstr>
      <vt:lpstr>Titel</vt:lpstr>
      <vt:lpstr>Basis slides</vt:lpstr>
      <vt:lpstr>Afsluiting</vt:lpstr>
      <vt:lpstr>Het nieuwe Vvw aanrijdgevaar trein</vt:lpstr>
      <vt:lpstr>Documenten en opzet </vt:lpstr>
      <vt:lpstr>Gebruiksvriendelijke hoofdstukindeling</vt:lpstr>
      <vt:lpstr>Bijlagen Vvw-at</vt:lpstr>
      <vt:lpstr>Implementatie</vt:lpstr>
      <vt:lpstr>Vvw-at 2023 tov 2013 – nieuw met aanvullende maatregelen </vt:lpstr>
      <vt:lpstr>Vvw-at 2023 tov 2013 - Verduidelijkingen en ‘neutrale’ aanpassingen </vt:lpstr>
      <vt:lpstr>Vvw-at 2023 tov 2013 - Aanscherping qua veiligheidsmaatregelen </vt:lpstr>
      <vt:lpstr>3. Oversteken met een ploeg onder begeleiding van een VHM - nieuw</vt:lpstr>
      <vt:lpstr>10 - Beheerste Toelating – tijdelijk verwijderd</vt:lpstr>
      <vt:lpstr>11 - BZB (Beperkt Zelfstandig Betreder) - nieuw </vt:lpstr>
      <vt:lpstr>12 - TEV (Taak Eigen Veiligheid) - aanpassing </vt:lpstr>
      <vt:lpstr>13 - Werken met niet-spoorgebonden voertuigen - aanpassing </vt:lpstr>
      <vt:lpstr>14 - Werken in de klasse PW-GRW - aanpassing </vt:lpstr>
      <vt:lpstr>17 - Verplicht toepassen van voorgeschreven RI&amp;E’s - nieuw</vt:lpstr>
      <vt:lpstr>Consequenties voor betrokken partijen (1)</vt:lpstr>
      <vt:lpstr>Consequenties voor betrokken partijen (2)</vt:lpstr>
      <vt:lpstr>Consequenties voor betrokken partijen (3)</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Voor een erg lange title  zijn er twee regels beschikbaar</dc:title>
  <dc:creator>Peter Kraaijeveld</dc:creator>
  <cp:lastModifiedBy>Robert Taen</cp:lastModifiedBy>
  <cp:revision>46</cp:revision>
  <dcterms:created xsi:type="dcterms:W3CDTF">2022-05-01T17:52:12Z</dcterms:created>
  <dcterms:modified xsi:type="dcterms:W3CDTF">2024-09-11T09:47:21Z</dcterms:modified>
</cp:coreProperties>
</file>